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323" r:id="rId2"/>
    <p:sldId id="268" r:id="rId3"/>
    <p:sldId id="270" r:id="rId4"/>
    <p:sldId id="269" r:id="rId5"/>
    <p:sldId id="271" r:id="rId6"/>
    <p:sldId id="284" r:id="rId7"/>
    <p:sldId id="273" r:id="rId8"/>
    <p:sldId id="272" r:id="rId9"/>
    <p:sldId id="324" r:id="rId10"/>
    <p:sldId id="293" r:id="rId11"/>
    <p:sldId id="294" r:id="rId12"/>
    <p:sldId id="295" r:id="rId13"/>
    <p:sldId id="296" r:id="rId14"/>
    <p:sldId id="297" r:id="rId15"/>
    <p:sldId id="311" r:id="rId16"/>
    <p:sldId id="312" r:id="rId17"/>
    <p:sldId id="313" r:id="rId18"/>
    <p:sldId id="314" r:id="rId19"/>
    <p:sldId id="315" r:id="rId20"/>
    <p:sldId id="316" r:id="rId21"/>
    <p:sldId id="277" r:id="rId22"/>
    <p:sldId id="278" r:id="rId23"/>
    <p:sldId id="257" r:id="rId24"/>
    <p:sldId id="280" r:id="rId25"/>
    <p:sldId id="274" r:id="rId26"/>
    <p:sldId id="286" r:id="rId27"/>
    <p:sldId id="261" r:id="rId28"/>
    <p:sldId id="259" r:id="rId29"/>
    <p:sldId id="267" r:id="rId30"/>
    <p:sldId id="260" r:id="rId31"/>
    <p:sldId id="262" r:id="rId32"/>
    <p:sldId id="264" r:id="rId33"/>
    <p:sldId id="265" r:id="rId34"/>
    <p:sldId id="325" r:id="rId35"/>
    <p:sldId id="266" r:id="rId36"/>
    <p:sldId id="275" r:id="rId37"/>
    <p:sldId id="281" r:id="rId38"/>
    <p:sldId id="292" r:id="rId39"/>
    <p:sldId id="288" r:id="rId40"/>
    <p:sldId id="326" r:id="rId41"/>
    <p:sldId id="289" r:id="rId42"/>
    <p:sldId id="290" r:id="rId43"/>
    <p:sldId id="258" r:id="rId44"/>
    <p:sldId id="322" r:id="rId45"/>
    <p:sldId id="320" r:id="rId46"/>
    <p:sldId id="32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ADE55-FC39-45FD-A52F-FCD8C1E21CEF}" v="5434" dt="2024-08-12T14:32:54.844"/>
    <p1510:client id="{FC57E118-A608-9921-5CF0-4BD5BB3E0768}" v="48" dt="2024-08-12T14:31:46.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andalynn" userId="S::randalynn.johnson@unt.edu::b6ae72a6-d2c6-4234-9e99-d0bbe2429d26" providerId="AD" clId="Web-{FC57E118-A608-9921-5CF0-4BD5BB3E0768}"/>
    <pc:docChg chg="modSld sldOrd addMainMaster delMainMaster">
      <pc:chgData name="Johnson, Randalynn" userId="S::randalynn.johnson@unt.edu::b6ae72a6-d2c6-4234-9e99-d0bbe2429d26" providerId="AD" clId="Web-{FC57E118-A608-9921-5CF0-4BD5BB3E0768}" dt="2024-08-12T14:31:46.258" v="47" actId="20577"/>
      <pc:docMkLst>
        <pc:docMk/>
      </pc:docMkLst>
      <pc:sldChg chg="modSp mod modClrScheme chgLayout">
        <pc:chgData name="Johnson, Randalynn" userId="S::randalynn.johnson@unt.edu::b6ae72a6-d2c6-4234-9e99-d0bbe2429d26" providerId="AD" clId="Web-{FC57E118-A608-9921-5CF0-4BD5BB3E0768}" dt="2024-08-12T14:23:03.332" v="9"/>
        <pc:sldMkLst>
          <pc:docMk/>
          <pc:sldMk cId="783900727" sldId="257"/>
        </pc:sldMkLst>
        <pc:spChg chg="mod ord">
          <ac:chgData name="Johnson, Randalynn" userId="S::randalynn.johnson@unt.edu::b6ae72a6-d2c6-4234-9e99-d0bbe2429d26" providerId="AD" clId="Web-{FC57E118-A608-9921-5CF0-4BD5BB3E0768}" dt="2024-08-12T14:23:03.332" v="9"/>
          <ac:spMkLst>
            <pc:docMk/>
            <pc:sldMk cId="783900727" sldId="257"/>
            <ac:spMk id="2" creationId="{31E9C8A0-16B5-A25B-B669-5459F06AD0B1}"/>
          </ac:spMkLst>
        </pc:spChg>
        <pc:spChg chg="mod ord">
          <ac:chgData name="Johnson, Randalynn" userId="S::randalynn.johnson@unt.edu::b6ae72a6-d2c6-4234-9e99-d0bbe2429d26" providerId="AD" clId="Web-{FC57E118-A608-9921-5CF0-4BD5BB3E0768}" dt="2024-08-12T14:23:03.332" v="9"/>
          <ac:spMkLst>
            <pc:docMk/>
            <pc:sldMk cId="783900727" sldId="257"/>
            <ac:spMk id="3" creationId="{3B78F7E8-C9F1-8F2C-0D01-C82787E12C18}"/>
          </ac:spMkLst>
        </pc:spChg>
      </pc:sldChg>
      <pc:sldChg chg="modSp mod modClrScheme chgLayout">
        <pc:chgData name="Johnson, Randalynn" userId="S::randalynn.johnson@unt.edu::b6ae72a6-d2c6-4234-9e99-d0bbe2429d26" providerId="AD" clId="Web-{FC57E118-A608-9921-5CF0-4BD5BB3E0768}" dt="2024-08-12T14:23:03.332" v="9"/>
        <pc:sldMkLst>
          <pc:docMk/>
          <pc:sldMk cId="3266903014" sldId="258"/>
        </pc:sldMkLst>
        <pc:spChg chg="mod ord">
          <ac:chgData name="Johnson, Randalynn" userId="S::randalynn.johnson@unt.edu::b6ae72a6-d2c6-4234-9e99-d0bbe2429d26" providerId="AD" clId="Web-{FC57E118-A608-9921-5CF0-4BD5BB3E0768}" dt="2024-08-12T14:23:03.332" v="9"/>
          <ac:spMkLst>
            <pc:docMk/>
            <pc:sldMk cId="3266903014" sldId="258"/>
            <ac:spMk id="2" creationId="{C09F91F4-B02D-DFCB-760D-0EE17A637C9A}"/>
          </ac:spMkLst>
        </pc:spChg>
        <pc:spChg chg="mod ord">
          <ac:chgData name="Johnson, Randalynn" userId="S::randalynn.johnson@unt.edu::b6ae72a6-d2c6-4234-9e99-d0bbe2429d26" providerId="AD" clId="Web-{FC57E118-A608-9921-5CF0-4BD5BB3E0768}" dt="2024-08-12T14:23:03.332" v="9"/>
          <ac:spMkLst>
            <pc:docMk/>
            <pc:sldMk cId="3266903014" sldId="258"/>
            <ac:spMk id="3" creationId="{64866B63-C3A1-99A7-3FFC-88A5E7842E62}"/>
          </ac:spMkLst>
        </pc:spChg>
      </pc:sldChg>
      <pc:sldChg chg="modSp mod modClrScheme chgLayout">
        <pc:chgData name="Johnson, Randalynn" userId="S::randalynn.johnson@unt.edu::b6ae72a6-d2c6-4234-9e99-d0bbe2429d26" providerId="AD" clId="Web-{FC57E118-A608-9921-5CF0-4BD5BB3E0768}" dt="2024-08-12T14:23:03.332" v="9"/>
        <pc:sldMkLst>
          <pc:docMk/>
          <pc:sldMk cId="2491110208" sldId="259"/>
        </pc:sldMkLst>
        <pc:spChg chg="mod ord">
          <ac:chgData name="Johnson, Randalynn" userId="S::randalynn.johnson@unt.edu::b6ae72a6-d2c6-4234-9e99-d0bbe2429d26" providerId="AD" clId="Web-{FC57E118-A608-9921-5CF0-4BD5BB3E0768}" dt="2024-08-12T14:23:03.332" v="9"/>
          <ac:spMkLst>
            <pc:docMk/>
            <pc:sldMk cId="2491110208" sldId="259"/>
            <ac:spMk id="2" creationId="{AFB1DB96-F869-2972-8D08-854AAE5EDFD6}"/>
          </ac:spMkLst>
        </pc:spChg>
        <pc:picChg chg="mod ord">
          <ac:chgData name="Johnson, Randalynn" userId="S::randalynn.johnson@unt.edu::b6ae72a6-d2c6-4234-9e99-d0bbe2429d26" providerId="AD" clId="Web-{FC57E118-A608-9921-5CF0-4BD5BB3E0768}" dt="2024-08-12T14:23:03.332" v="9"/>
          <ac:picMkLst>
            <pc:docMk/>
            <pc:sldMk cId="2491110208" sldId="259"/>
            <ac:picMk id="6" creationId="{8CFEF06E-4B33-36E2-33A7-0F780A53D9A4}"/>
          </ac:picMkLst>
        </pc:picChg>
        <pc:picChg chg="mod ord">
          <ac:chgData name="Johnson, Randalynn" userId="S::randalynn.johnson@unt.edu::b6ae72a6-d2c6-4234-9e99-d0bbe2429d26" providerId="AD" clId="Web-{FC57E118-A608-9921-5CF0-4BD5BB3E0768}" dt="2024-08-12T14:23:03.332" v="9"/>
          <ac:picMkLst>
            <pc:docMk/>
            <pc:sldMk cId="2491110208" sldId="259"/>
            <ac:picMk id="8" creationId="{76FAD087-CE63-C4FE-C946-DD61F32DA695}"/>
          </ac:picMkLst>
        </pc:picChg>
      </pc:sldChg>
      <pc:sldChg chg="modSp mod modClrScheme chgLayout">
        <pc:chgData name="Johnson, Randalynn" userId="S::randalynn.johnson@unt.edu::b6ae72a6-d2c6-4234-9e99-d0bbe2429d26" providerId="AD" clId="Web-{FC57E118-A608-9921-5CF0-4BD5BB3E0768}" dt="2024-08-12T14:23:03.332" v="9"/>
        <pc:sldMkLst>
          <pc:docMk/>
          <pc:sldMk cId="2608607376" sldId="260"/>
        </pc:sldMkLst>
        <pc:spChg chg="mod ord">
          <ac:chgData name="Johnson, Randalynn" userId="S::randalynn.johnson@unt.edu::b6ae72a6-d2c6-4234-9e99-d0bbe2429d26" providerId="AD" clId="Web-{FC57E118-A608-9921-5CF0-4BD5BB3E0768}" dt="2024-08-12T14:23:03.332" v="9"/>
          <ac:spMkLst>
            <pc:docMk/>
            <pc:sldMk cId="2608607376" sldId="260"/>
            <ac:spMk id="2" creationId="{6B336D26-70D4-B01A-E877-5BD10E999816}"/>
          </ac:spMkLst>
        </pc:spChg>
        <pc:picChg chg="mod ord">
          <ac:chgData name="Johnson, Randalynn" userId="S::randalynn.johnson@unt.edu::b6ae72a6-d2c6-4234-9e99-d0bbe2429d26" providerId="AD" clId="Web-{FC57E118-A608-9921-5CF0-4BD5BB3E0768}" dt="2024-08-12T14:23:03.332" v="9"/>
          <ac:picMkLst>
            <pc:docMk/>
            <pc:sldMk cId="2608607376" sldId="260"/>
            <ac:picMk id="5" creationId="{E95058E1-7EC1-29C9-C1FC-C0038ADBED8D}"/>
          </ac:picMkLst>
        </pc:picChg>
      </pc:sldChg>
      <pc:sldChg chg="modSp mod modClrScheme chgLayout">
        <pc:chgData name="Johnson, Randalynn" userId="S::randalynn.johnson@unt.edu::b6ae72a6-d2c6-4234-9e99-d0bbe2429d26" providerId="AD" clId="Web-{FC57E118-A608-9921-5CF0-4BD5BB3E0768}" dt="2024-08-12T14:23:03.332" v="9"/>
        <pc:sldMkLst>
          <pc:docMk/>
          <pc:sldMk cId="1646157359" sldId="261"/>
        </pc:sldMkLst>
        <pc:spChg chg="mod ord">
          <ac:chgData name="Johnson, Randalynn" userId="S::randalynn.johnson@unt.edu::b6ae72a6-d2c6-4234-9e99-d0bbe2429d26" providerId="AD" clId="Web-{FC57E118-A608-9921-5CF0-4BD5BB3E0768}" dt="2024-08-12T14:23:03.332" v="9"/>
          <ac:spMkLst>
            <pc:docMk/>
            <pc:sldMk cId="1646157359" sldId="261"/>
            <ac:spMk id="2" creationId="{A9A2784F-C38D-C704-3DF1-6DE5E709975D}"/>
          </ac:spMkLst>
        </pc:spChg>
        <pc:picChg chg="mod ord">
          <ac:chgData name="Johnson, Randalynn" userId="S::randalynn.johnson@unt.edu::b6ae72a6-d2c6-4234-9e99-d0bbe2429d26" providerId="AD" clId="Web-{FC57E118-A608-9921-5CF0-4BD5BB3E0768}" dt="2024-08-12T14:23:03.332" v="9"/>
          <ac:picMkLst>
            <pc:docMk/>
            <pc:sldMk cId="1646157359" sldId="261"/>
            <ac:picMk id="5" creationId="{633A36E1-2C2B-4BDF-E9C8-B3081E494A47}"/>
          </ac:picMkLst>
        </pc:picChg>
      </pc:sldChg>
      <pc:sldChg chg="modSp mod modClrScheme chgLayout">
        <pc:chgData name="Johnson, Randalynn" userId="S::randalynn.johnson@unt.edu::b6ae72a6-d2c6-4234-9e99-d0bbe2429d26" providerId="AD" clId="Web-{FC57E118-A608-9921-5CF0-4BD5BB3E0768}" dt="2024-08-12T14:23:03.332" v="9"/>
        <pc:sldMkLst>
          <pc:docMk/>
          <pc:sldMk cId="223476905" sldId="262"/>
        </pc:sldMkLst>
        <pc:spChg chg="mod ord">
          <ac:chgData name="Johnson, Randalynn" userId="S::randalynn.johnson@unt.edu::b6ae72a6-d2c6-4234-9e99-d0bbe2429d26" providerId="AD" clId="Web-{FC57E118-A608-9921-5CF0-4BD5BB3E0768}" dt="2024-08-12T14:23:03.332" v="9"/>
          <ac:spMkLst>
            <pc:docMk/>
            <pc:sldMk cId="223476905" sldId="262"/>
            <ac:spMk id="2" creationId="{6956989A-4E01-9D63-0F67-0C5047BB8540}"/>
          </ac:spMkLst>
        </pc:spChg>
        <pc:picChg chg="mod ord">
          <ac:chgData name="Johnson, Randalynn" userId="S::randalynn.johnson@unt.edu::b6ae72a6-d2c6-4234-9e99-d0bbe2429d26" providerId="AD" clId="Web-{FC57E118-A608-9921-5CF0-4BD5BB3E0768}" dt="2024-08-12T14:23:03.332" v="9"/>
          <ac:picMkLst>
            <pc:docMk/>
            <pc:sldMk cId="223476905" sldId="262"/>
            <ac:picMk id="5" creationId="{E14836A1-2924-0755-4CB2-5B0BEE0B02E7}"/>
          </ac:picMkLst>
        </pc:picChg>
      </pc:sldChg>
      <pc:sldChg chg="modSp mod modClrScheme chgLayout">
        <pc:chgData name="Johnson, Randalynn" userId="S::randalynn.johnson@unt.edu::b6ae72a6-d2c6-4234-9e99-d0bbe2429d26" providerId="AD" clId="Web-{FC57E118-A608-9921-5CF0-4BD5BB3E0768}" dt="2024-08-12T14:23:03.332" v="9"/>
        <pc:sldMkLst>
          <pc:docMk/>
          <pc:sldMk cId="1926293083" sldId="263"/>
        </pc:sldMkLst>
        <pc:spChg chg="mod ord">
          <ac:chgData name="Johnson, Randalynn" userId="S::randalynn.johnson@unt.edu::b6ae72a6-d2c6-4234-9e99-d0bbe2429d26" providerId="AD" clId="Web-{FC57E118-A608-9921-5CF0-4BD5BB3E0768}" dt="2024-08-12T14:23:03.332" v="9"/>
          <ac:spMkLst>
            <pc:docMk/>
            <pc:sldMk cId="1926293083" sldId="263"/>
            <ac:spMk id="2" creationId="{6956989A-4E01-9D63-0F67-0C5047BB8540}"/>
          </ac:spMkLst>
        </pc:spChg>
        <pc:picChg chg="mod ord">
          <ac:chgData name="Johnson, Randalynn" userId="S::randalynn.johnson@unt.edu::b6ae72a6-d2c6-4234-9e99-d0bbe2429d26" providerId="AD" clId="Web-{FC57E118-A608-9921-5CF0-4BD5BB3E0768}" dt="2024-08-12T14:23:03.332" v="9"/>
          <ac:picMkLst>
            <pc:docMk/>
            <pc:sldMk cId="1926293083" sldId="263"/>
            <ac:picMk id="5" creationId="{E14836A1-2924-0755-4CB2-5B0BEE0B02E7}"/>
          </ac:picMkLst>
        </pc:picChg>
      </pc:sldChg>
      <pc:sldChg chg="modSp mod modClrScheme chgLayout">
        <pc:chgData name="Johnson, Randalynn" userId="S::randalynn.johnson@unt.edu::b6ae72a6-d2c6-4234-9e99-d0bbe2429d26" providerId="AD" clId="Web-{FC57E118-A608-9921-5CF0-4BD5BB3E0768}" dt="2024-08-12T14:23:03.332" v="9"/>
        <pc:sldMkLst>
          <pc:docMk/>
          <pc:sldMk cId="506293641" sldId="264"/>
        </pc:sldMkLst>
        <pc:spChg chg="mod ord">
          <ac:chgData name="Johnson, Randalynn" userId="S::randalynn.johnson@unt.edu::b6ae72a6-d2c6-4234-9e99-d0bbe2429d26" providerId="AD" clId="Web-{FC57E118-A608-9921-5CF0-4BD5BB3E0768}" dt="2024-08-12T14:23:03.332" v="9"/>
          <ac:spMkLst>
            <pc:docMk/>
            <pc:sldMk cId="506293641" sldId="264"/>
            <ac:spMk id="2" creationId="{6956989A-4E01-9D63-0F67-0C5047BB8540}"/>
          </ac:spMkLst>
        </pc:spChg>
        <pc:picChg chg="mod ord">
          <ac:chgData name="Johnson, Randalynn" userId="S::randalynn.johnson@unt.edu::b6ae72a6-d2c6-4234-9e99-d0bbe2429d26" providerId="AD" clId="Web-{FC57E118-A608-9921-5CF0-4BD5BB3E0768}" dt="2024-08-12T14:23:03.332" v="9"/>
          <ac:picMkLst>
            <pc:docMk/>
            <pc:sldMk cId="506293641" sldId="264"/>
            <ac:picMk id="5" creationId="{E14836A1-2924-0755-4CB2-5B0BEE0B02E7}"/>
          </ac:picMkLst>
        </pc:picChg>
      </pc:sldChg>
      <pc:sldChg chg="modSp mod modClrScheme chgLayout">
        <pc:chgData name="Johnson, Randalynn" userId="S::randalynn.johnson@unt.edu::b6ae72a6-d2c6-4234-9e99-d0bbe2429d26" providerId="AD" clId="Web-{FC57E118-A608-9921-5CF0-4BD5BB3E0768}" dt="2024-08-12T14:23:03.332" v="9"/>
        <pc:sldMkLst>
          <pc:docMk/>
          <pc:sldMk cId="3356139385" sldId="265"/>
        </pc:sldMkLst>
        <pc:spChg chg="mod ord">
          <ac:chgData name="Johnson, Randalynn" userId="S::randalynn.johnson@unt.edu::b6ae72a6-d2c6-4234-9e99-d0bbe2429d26" providerId="AD" clId="Web-{FC57E118-A608-9921-5CF0-4BD5BB3E0768}" dt="2024-08-12T14:23:03.332" v="9"/>
          <ac:spMkLst>
            <pc:docMk/>
            <pc:sldMk cId="3356139385" sldId="265"/>
            <ac:spMk id="2" creationId="{6956989A-4E01-9D63-0F67-0C5047BB8540}"/>
          </ac:spMkLst>
        </pc:spChg>
        <pc:picChg chg="mod ord">
          <ac:chgData name="Johnson, Randalynn" userId="S::randalynn.johnson@unt.edu::b6ae72a6-d2c6-4234-9e99-d0bbe2429d26" providerId="AD" clId="Web-{FC57E118-A608-9921-5CF0-4BD5BB3E0768}" dt="2024-08-12T14:23:03.332" v="9"/>
          <ac:picMkLst>
            <pc:docMk/>
            <pc:sldMk cId="3356139385" sldId="265"/>
            <ac:picMk id="11" creationId="{8F9E5145-5CEF-1F2E-038F-79DDF54A0459}"/>
          </ac:picMkLst>
        </pc:picChg>
      </pc:sldChg>
      <pc:sldChg chg="modSp mod modClrScheme chgLayout">
        <pc:chgData name="Johnson, Randalynn" userId="S::randalynn.johnson@unt.edu::b6ae72a6-d2c6-4234-9e99-d0bbe2429d26" providerId="AD" clId="Web-{FC57E118-A608-9921-5CF0-4BD5BB3E0768}" dt="2024-08-12T14:23:03.332" v="9"/>
        <pc:sldMkLst>
          <pc:docMk/>
          <pc:sldMk cId="1529030668" sldId="266"/>
        </pc:sldMkLst>
        <pc:spChg chg="mod ord">
          <ac:chgData name="Johnson, Randalynn" userId="S::randalynn.johnson@unt.edu::b6ae72a6-d2c6-4234-9e99-d0bbe2429d26" providerId="AD" clId="Web-{FC57E118-A608-9921-5CF0-4BD5BB3E0768}" dt="2024-08-12T14:23:03.332" v="9"/>
          <ac:spMkLst>
            <pc:docMk/>
            <pc:sldMk cId="1529030668" sldId="266"/>
            <ac:spMk id="2" creationId="{9D29BFB3-BD92-35EF-F162-E4135164CAF8}"/>
          </ac:spMkLst>
        </pc:spChg>
        <pc:picChg chg="mod ord">
          <ac:chgData name="Johnson, Randalynn" userId="S::randalynn.johnson@unt.edu::b6ae72a6-d2c6-4234-9e99-d0bbe2429d26" providerId="AD" clId="Web-{FC57E118-A608-9921-5CF0-4BD5BB3E0768}" dt="2024-08-12T14:23:03.332" v="9"/>
          <ac:picMkLst>
            <pc:docMk/>
            <pc:sldMk cId="1529030668" sldId="266"/>
            <ac:picMk id="5" creationId="{8C49F967-11A8-3220-473E-57BFF9194B86}"/>
          </ac:picMkLst>
        </pc:picChg>
      </pc:sldChg>
      <pc:sldChg chg="modSp mod modClrScheme chgLayout">
        <pc:chgData name="Johnson, Randalynn" userId="S::randalynn.johnson@unt.edu::b6ae72a6-d2c6-4234-9e99-d0bbe2429d26" providerId="AD" clId="Web-{FC57E118-A608-9921-5CF0-4BD5BB3E0768}" dt="2024-08-12T14:23:03.332" v="9"/>
        <pc:sldMkLst>
          <pc:docMk/>
          <pc:sldMk cId="716961158" sldId="267"/>
        </pc:sldMkLst>
        <pc:spChg chg="mod ord">
          <ac:chgData name="Johnson, Randalynn" userId="S::randalynn.johnson@unt.edu::b6ae72a6-d2c6-4234-9e99-d0bbe2429d26" providerId="AD" clId="Web-{FC57E118-A608-9921-5CF0-4BD5BB3E0768}" dt="2024-08-12T14:23:03.332" v="9"/>
          <ac:spMkLst>
            <pc:docMk/>
            <pc:sldMk cId="716961158" sldId="267"/>
            <ac:spMk id="2" creationId="{5CBDBBB4-FCF2-8350-633E-EFFCAB26EDCC}"/>
          </ac:spMkLst>
        </pc:spChg>
        <pc:picChg chg="mod ord">
          <ac:chgData name="Johnson, Randalynn" userId="S::randalynn.johnson@unt.edu::b6ae72a6-d2c6-4234-9e99-d0bbe2429d26" providerId="AD" clId="Web-{FC57E118-A608-9921-5CF0-4BD5BB3E0768}" dt="2024-08-12T14:23:03.332" v="9"/>
          <ac:picMkLst>
            <pc:docMk/>
            <pc:sldMk cId="716961158" sldId="267"/>
            <ac:picMk id="5" creationId="{AF5917D0-BA85-6E02-0A81-9260A48EFA99}"/>
          </ac:picMkLst>
        </pc:picChg>
      </pc:sldChg>
      <pc:sldChg chg="modSp mod modClrScheme chgLayout">
        <pc:chgData name="Johnson, Randalynn" userId="S::randalynn.johnson@unt.edu::b6ae72a6-d2c6-4234-9e99-d0bbe2429d26" providerId="AD" clId="Web-{FC57E118-A608-9921-5CF0-4BD5BB3E0768}" dt="2024-08-12T14:23:03.332" v="9"/>
        <pc:sldMkLst>
          <pc:docMk/>
          <pc:sldMk cId="2357565414" sldId="268"/>
        </pc:sldMkLst>
        <pc:spChg chg="mod ord">
          <ac:chgData name="Johnson, Randalynn" userId="S::randalynn.johnson@unt.edu::b6ae72a6-d2c6-4234-9e99-d0bbe2429d26" providerId="AD" clId="Web-{FC57E118-A608-9921-5CF0-4BD5BB3E0768}" dt="2024-08-12T14:23:03.332" v="9"/>
          <ac:spMkLst>
            <pc:docMk/>
            <pc:sldMk cId="2357565414" sldId="268"/>
            <ac:spMk id="2" creationId="{EF588041-6D49-A31A-AAB2-AE9D6CBA37BB}"/>
          </ac:spMkLst>
        </pc:spChg>
        <pc:spChg chg="mod ord">
          <ac:chgData name="Johnson, Randalynn" userId="S::randalynn.johnson@unt.edu::b6ae72a6-d2c6-4234-9e99-d0bbe2429d26" providerId="AD" clId="Web-{FC57E118-A608-9921-5CF0-4BD5BB3E0768}" dt="2024-08-12T14:23:03.332" v="9"/>
          <ac:spMkLst>
            <pc:docMk/>
            <pc:sldMk cId="2357565414" sldId="268"/>
            <ac:spMk id="3" creationId="{C3F9A3D5-3CDF-C83B-A81E-14B5B09C9D33}"/>
          </ac:spMkLst>
        </pc:spChg>
      </pc:sldChg>
      <pc:sldChg chg="modSp mod modClrScheme chgLayout">
        <pc:chgData name="Johnson, Randalynn" userId="S::randalynn.johnson@unt.edu::b6ae72a6-d2c6-4234-9e99-d0bbe2429d26" providerId="AD" clId="Web-{FC57E118-A608-9921-5CF0-4BD5BB3E0768}" dt="2024-08-12T14:23:03.332" v="9"/>
        <pc:sldMkLst>
          <pc:docMk/>
          <pc:sldMk cId="492403669" sldId="269"/>
        </pc:sldMkLst>
        <pc:spChg chg="mod ord">
          <ac:chgData name="Johnson, Randalynn" userId="S::randalynn.johnson@unt.edu::b6ae72a6-d2c6-4234-9e99-d0bbe2429d26" providerId="AD" clId="Web-{FC57E118-A608-9921-5CF0-4BD5BB3E0768}" dt="2024-08-12T14:23:03.332" v="9"/>
          <ac:spMkLst>
            <pc:docMk/>
            <pc:sldMk cId="492403669" sldId="269"/>
            <ac:spMk id="2" creationId="{F2B7A18E-B1C3-A2D7-D3E8-4C53AD614C8A}"/>
          </ac:spMkLst>
        </pc:spChg>
        <pc:spChg chg="mod ord">
          <ac:chgData name="Johnson, Randalynn" userId="S::randalynn.johnson@unt.edu::b6ae72a6-d2c6-4234-9e99-d0bbe2429d26" providerId="AD" clId="Web-{FC57E118-A608-9921-5CF0-4BD5BB3E0768}" dt="2024-08-12T14:23:03.332" v="9"/>
          <ac:spMkLst>
            <pc:docMk/>
            <pc:sldMk cId="492403669" sldId="269"/>
            <ac:spMk id="3" creationId="{D7624346-69D2-E570-FEA0-C6A6B1971FC9}"/>
          </ac:spMkLst>
        </pc:spChg>
      </pc:sldChg>
      <pc:sldChg chg="modSp mod modClrScheme chgLayout">
        <pc:chgData name="Johnson, Randalynn" userId="S::randalynn.johnson@unt.edu::b6ae72a6-d2c6-4234-9e99-d0bbe2429d26" providerId="AD" clId="Web-{FC57E118-A608-9921-5CF0-4BD5BB3E0768}" dt="2024-08-12T14:24:19.944" v="13" actId="20577"/>
        <pc:sldMkLst>
          <pc:docMk/>
          <pc:sldMk cId="821080675" sldId="270"/>
        </pc:sldMkLst>
        <pc:spChg chg="mod ord">
          <ac:chgData name="Johnson, Randalynn" userId="S::randalynn.johnson@unt.edu::b6ae72a6-d2c6-4234-9e99-d0bbe2429d26" providerId="AD" clId="Web-{FC57E118-A608-9921-5CF0-4BD5BB3E0768}" dt="2024-08-12T14:23:03.332" v="9"/>
          <ac:spMkLst>
            <pc:docMk/>
            <pc:sldMk cId="821080675" sldId="270"/>
            <ac:spMk id="2" creationId="{2F615F2C-D166-A570-29EA-03DD3FE825E2}"/>
          </ac:spMkLst>
        </pc:spChg>
        <pc:spChg chg="mod ord">
          <ac:chgData name="Johnson, Randalynn" userId="S::randalynn.johnson@unt.edu::b6ae72a6-d2c6-4234-9e99-d0bbe2429d26" providerId="AD" clId="Web-{FC57E118-A608-9921-5CF0-4BD5BB3E0768}" dt="2024-08-12T14:24:19.944" v="13" actId="20577"/>
          <ac:spMkLst>
            <pc:docMk/>
            <pc:sldMk cId="821080675" sldId="270"/>
            <ac:spMk id="3" creationId="{18A75E67-6FB4-5E41-F4C1-44838AB9D00B}"/>
          </ac:spMkLst>
        </pc:spChg>
      </pc:sldChg>
      <pc:sldChg chg="modSp mod modClrScheme chgLayout">
        <pc:chgData name="Johnson, Randalynn" userId="S::randalynn.johnson@unt.edu::b6ae72a6-d2c6-4234-9e99-d0bbe2429d26" providerId="AD" clId="Web-{FC57E118-A608-9921-5CF0-4BD5BB3E0768}" dt="2024-08-12T14:23:03.332" v="9"/>
        <pc:sldMkLst>
          <pc:docMk/>
          <pc:sldMk cId="2257140762" sldId="271"/>
        </pc:sldMkLst>
        <pc:spChg chg="mod ord">
          <ac:chgData name="Johnson, Randalynn" userId="S::randalynn.johnson@unt.edu::b6ae72a6-d2c6-4234-9e99-d0bbe2429d26" providerId="AD" clId="Web-{FC57E118-A608-9921-5CF0-4BD5BB3E0768}" dt="2024-08-12T14:23:03.332" v="9"/>
          <ac:spMkLst>
            <pc:docMk/>
            <pc:sldMk cId="2257140762" sldId="271"/>
            <ac:spMk id="2" creationId="{B8024044-4184-E3B3-FF0D-84DCEB29053B}"/>
          </ac:spMkLst>
        </pc:spChg>
        <pc:spChg chg="mod ord">
          <ac:chgData name="Johnson, Randalynn" userId="S::randalynn.johnson@unt.edu::b6ae72a6-d2c6-4234-9e99-d0bbe2429d26" providerId="AD" clId="Web-{FC57E118-A608-9921-5CF0-4BD5BB3E0768}" dt="2024-08-12T14:23:03.332" v="9"/>
          <ac:spMkLst>
            <pc:docMk/>
            <pc:sldMk cId="2257140762" sldId="271"/>
            <ac:spMk id="3" creationId="{5289AA91-1D29-7D9B-E64C-5D3F3E94F76B}"/>
          </ac:spMkLst>
        </pc:spChg>
      </pc:sldChg>
      <pc:sldChg chg="modSp mod ord modClrScheme chgLayout">
        <pc:chgData name="Johnson, Randalynn" userId="S::randalynn.johnson@unt.edu::b6ae72a6-d2c6-4234-9e99-d0bbe2429d26" providerId="AD" clId="Web-{FC57E118-A608-9921-5CF0-4BD5BB3E0768}" dt="2024-08-12T14:27:24.998" v="18"/>
        <pc:sldMkLst>
          <pc:docMk/>
          <pc:sldMk cId="2067191728" sldId="272"/>
        </pc:sldMkLst>
        <pc:spChg chg="mod ord">
          <ac:chgData name="Johnson, Randalynn" userId="S::randalynn.johnson@unt.edu::b6ae72a6-d2c6-4234-9e99-d0bbe2429d26" providerId="AD" clId="Web-{FC57E118-A608-9921-5CF0-4BD5BB3E0768}" dt="2024-08-12T14:23:03.332" v="9"/>
          <ac:spMkLst>
            <pc:docMk/>
            <pc:sldMk cId="2067191728" sldId="272"/>
            <ac:spMk id="2" creationId="{2CAA4114-9625-5D4F-DCDE-E7CB22CD8D3F}"/>
          </ac:spMkLst>
        </pc:spChg>
        <pc:spChg chg="mod ord">
          <ac:chgData name="Johnson, Randalynn" userId="S::randalynn.johnson@unt.edu::b6ae72a6-d2c6-4234-9e99-d0bbe2429d26" providerId="AD" clId="Web-{FC57E118-A608-9921-5CF0-4BD5BB3E0768}" dt="2024-08-12T14:23:03.332" v="9"/>
          <ac:spMkLst>
            <pc:docMk/>
            <pc:sldMk cId="2067191728" sldId="272"/>
            <ac:spMk id="5" creationId="{0DFB8056-8B8B-DAC7-4A07-8820B781BCC7}"/>
          </ac:spMkLst>
        </pc:spChg>
        <pc:picChg chg="mod">
          <ac:chgData name="Johnson, Randalynn" userId="S::randalynn.johnson@unt.edu::b6ae72a6-d2c6-4234-9e99-d0bbe2429d26" providerId="AD" clId="Web-{FC57E118-A608-9921-5CF0-4BD5BB3E0768}" dt="2024-08-12T14:26:54.106" v="16" actId="1076"/>
          <ac:picMkLst>
            <pc:docMk/>
            <pc:sldMk cId="2067191728" sldId="272"/>
            <ac:picMk id="1027" creationId="{B2277B48-05D9-5DA8-BC45-CB64FA95E6C8}"/>
          </ac:picMkLst>
        </pc:picChg>
        <pc:picChg chg="mod">
          <ac:chgData name="Johnson, Randalynn" userId="S::randalynn.johnson@unt.edu::b6ae72a6-d2c6-4234-9e99-d0bbe2429d26" providerId="AD" clId="Web-{FC57E118-A608-9921-5CF0-4BD5BB3E0768}" dt="2024-08-12T14:26:58.934" v="17" actId="1076"/>
          <ac:picMkLst>
            <pc:docMk/>
            <pc:sldMk cId="2067191728" sldId="272"/>
            <ac:picMk id="1028" creationId="{6E4A020C-6BD8-0A10-9EA4-8F2BDB145AA7}"/>
          </ac:picMkLst>
        </pc:picChg>
      </pc:sldChg>
      <pc:sldChg chg="modSp mod modClrScheme chgLayout">
        <pc:chgData name="Johnson, Randalynn" userId="S::randalynn.johnson@unt.edu::b6ae72a6-d2c6-4234-9e99-d0bbe2429d26" providerId="AD" clId="Web-{FC57E118-A608-9921-5CF0-4BD5BB3E0768}" dt="2024-08-12T14:23:03.332" v="9"/>
        <pc:sldMkLst>
          <pc:docMk/>
          <pc:sldMk cId="3444394193" sldId="273"/>
        </pc:sldMkLst>
        <pc:spChg chg="mod ord">
          <ac:chgData name="Johnson, Randalynn" userId="S::randalynn.johnson@unt.edu::b6ae72a6-d2c6-4234-9e99-d0bbe2429d26" providerId="AD" clId="Web-{FC57E118-A608-9921-5CF0-4BD5BB3E0768}" dt="2024-08-12T14:23:03.332" v="9"/>
          <ac:spMkLst>
            <pc:docMk/>
            <pc:sldMk cId="3444394193" sldId="273"/>
            <ac:spMk id="2" creationId="{213ABD35-9865-1C32-5A26-9608D92923B9}"/>
          </ac:spMkLst>
        </pc:spChg>
        <pc:spChg chg="mod ord">
          <ac:chgData name="Johnson, Randalynn" userId="S::randalynn.johnson@unt.edu::b6ae72a6-d2c6-4234-9e99-d0bbe2429d26" providerId="AD" clId="Web-{FC57E118-A608-9921-5CF0-4BD5BB3E0768}" dt="2024-08-12T14:23:03.332" v="9"/>
          <ac:spMkLst>
            <pc:docMk/>
            <pc:sldMk cId="3444394193" sldId="273"/>
            <ac:spMk id="4" creationId="{6C28987F-05A1-ADA7-5233-4287E97C6706}"/>
          </ac:spMkLst>
        </pc:spChg>
      </pc:sldChg>
      <pc:sldChg chg="modSp mod modClrScheme chgLayout">
        <pc:chgData name="Johnson, Randalynn" userId="S::randalynn.johnson@unt.edu::b6ae72a6-d2c6-4234-9e99-d0bbe2429d26" providerId="AD" clId="Web-{FC57E118-A608-9921-5CF0-4BD5BB3E0768}" dt="2024-08-12T14:23:03.332" v="9"/>
        <pc:sldMkLst>
          <pc:docMk/>
          <pc:sldMk cId="2390079415" sldId="274"/>
        </pc:sldMkLst>
        <pc:spChg chg="mod ord">
          <ac:chgData name="Johnson, Randalynn" userId="S::randalynn.johnson@unt.edu::b6ae72a6-d2c6-4234-9e99-d0bbe2429d26" providerId="AD" clId="Web-{FC57E118-A608-9921-5CF0-4BD5BB3E0768}" dt="2024-08-12T14:23:03.332" v="9"/>
          <ac:spMkLst>
            <pc:docMk/>
            <pc:sldMk cId="2390079415" sldId="274"/>
            <ac:spMk id="2" creationId="{B57FDD6A-8B0F-F345-4661-2EDF4A4DD00F}"/>
          </ac:spMkLst>
        </pc:spChg>
        <pc:spChg chg="mod ord">
          <ac:chgData name="Johnson, Randalynn" userId="S::randalynn.johnson@unt.edu::b6ae72a6-d2c6-4234-9e99-d0bbe2429d26" providerId="AD" clId="Web-{FC57E118-A608-9921-5CF0-4BD5BB3E0768}" dt="2024-08-12T14:23:03.332" v="9"/>
          <ac:spMkLst>
            <pc:docMk/>
            <pc:sldMk cId="2390079415" sldId="274"/>
            <ac:spMk id="3" creationId="{0C455723-4338-44C2-19D3-94FFCC433331}"/>
          </ac:spMkLst>
        </pc:spChg>
      </pc:sldChg>
      <pc:sldChg chg="modSp mod modClrScheme chgLayout">
        <pc:chgData name="Johnson, Randalynn" userId="S::randalynn.johnson@unt.edu::b6ae72a6-d2c6-4234-9e99-d0bbe2429d26" providerId="AD" clId="Web-{FC57E118-A608-9921-5CF0-4BD5BB3E0768}" dt="2024-08-12T14:23:03.332" v="9"/>
        <pc:sldMkLst>
          <pc:docMk/>
          <pc:sldMk cId="2672608965" sldId="275"/>
        </pc:sldMkLst>
        <pc:spChg chg="mod ord">
          <ac:chgData name="Johnson, Randalynn" userId="S::randalynn.johnson@unt.edu::b6ae72a6-d2c6-4234-9e99-d0bbe2429d26" providerId="AD" clId="Web-{FC57E118-A608-9921-5CF0-4BD5BB3E0768}" dt="2024-08-12T14:23:03.332" v="9"/>
          <ac:spMkLst>
            <pc:docMk/>
            <pc:sldMk cId="2672608965" sldId="275"/>
            <ac:spMk id="2" creationId="{7BBE325F-56BE-0787-8F42-AB4E89238A15}"/>
          </ac:spMkLst>
        </pc:spChg>
        <pc:spChg chg="mod ord">
          <ac:chgData name="Johnson, Randalynn" userId="S::randalynn.johnson@unt.edu::b6ae72a6-d2c6-4234-9e99-d0bbe2429d26" providerId="AD" clId="Web-{FC57E118-A608-9921-5CF0-4BD5BB3E0768}" dt="2024-08-12T14:23:03.332" v="9"/>
          <ac:spMkLst>
            <pc:docMk/>
            <pc:sldMk cId="2672608965" sldId="275"/>
            <ac:spMk id="4" creationId="{CEDD1078-6A6E-EB4D-7FC5-459B3B002F58}"/>
          </ac:spMkLst>
        </pc:spChg>
      </pc:sldChg>
      <pc:sldChg chg="modSp mod modClrScheme chgLayout">
        <pc:chgData name="Johnson, Randalynn" userId="S::randalynn.johnson@unt.edu::b6ae72a6-d2c6-4234-9e99-d0bbe2429d26" providerId="AD" clId="Web-{FC57E118-A608-9921-5CF0-4BD5BB3E0768}" dt="2024-08-12T14:23:03.332" v="9"/>
        <pc:sldMkLst>
          <pc:docMk/>
          <pc:sldMk cId="2788480900" sldId="277"/>
        </pc:sldMkLst>
        <pc:spChg chg="mod ord">
          <ac:chgData name="Johnson, Randalynn" userId="S::randalynn.johnson@unt.edu::b6ae72a6-d2c6-4234-9e99-d0bbe2429d26" providerId="AD" clId="Web-{FC57E118-A608-9921-5CF0-4BD5BB3E0768}" dt="2024-08-12T14:23:03.332" v="9"/>
          <ac:spMkLst>
            <pc:docMk/>
            <pc:sldMk cId="2788480900" sldId="277"/>
            <ac:spMk id="2" creationId="{8A55C193-277B-4326-EE01-21A609F46612}"/>
          </ac:spMkLst>
        </pc:spChg>
        <pc:spChg chg="mod ord">
          <ac:chgData name="Johnson, Randalynn" userId="S::randalynn.johnson@unt.edu::b6ae72a6-d2c6-4234-9e99-d0bbe2429d26" providerId="AD" clId="Web-{FC57E118-A608-9921-5CF0-4BD5BB3E0768}" dt="2024-08-12T14:23:03.332" v="9"/>
          <ac:spMkLst>
            <pc:docMk/>
            <pc:sldMk cId="2788480900" sldId="277"/>
            <ac:spMk id="3" creationId="{A263DC6E-14FC-F81D-03BD-F831A312A540}"/>
          </ac:spMkLst>
        </pc:spChg>
      </pc:sldChg>
      <pc:sldChg chg="modSp mod modClrScheme chgLayout">
        <pc:chgData name="Johnson, Randalynn" userId="S::randalynn.johnson@unt.edu::b6ae72a6-d2c6-4234-9e99-d0bbe2429d26" providerId="AD" clId="Web-{FC57E118-A608-9921-5CF0-4BD5BB3E0768}" dt="2024-08-12T14:23:03.332" v="9"/>
        <pc:sldMkLst>
          <pc:docMk/>
          <pc:sldMk cId="1838637294" sldId="278"/>
        </pc:sldMkLst>
        <pc:spChg chg="mod ord">
          <ac:chgData name="Johnson, Randalynn" userId="S::randalynn.johnson@unt.edu::b6ae72a6-d2c6-4234-9e99-d0bbe2429d26" providerId="AD" clId="Web-{FC57E118-A608-9921-5CF0-4BD5BB3E0768}" dt="2024-08-12T14:23:03.332" v="9"/>
          <ac:spMkLst>
            <pc:docMk/>
            <pc:sldMk cId="1838637294" sldId="278"/>
            <ac:spMk id="2" creationId="{1D0D32C0-2BF3-FE0B-62B2-B933D2698F40}"/>
          </ac:spMkLst>
        </pc:spChg>
        <pc:spChg chg="mod ord">
          <ac:chgData name="Johnson, Randalynn" userId="S::randalynn.johnson@unt.edu::b6ae72a6-d2c6-4234-9e99-d0bbe2429d26" providerId="AD" clId="Web-{FC57E118-A608-9921-5CF0-4BD5BB3E0768}" dt="2024-08-12T14:23:03.332" v="9"/>
          <ac:spMkLst>
            <pc:docMk/>
            <pc:sldMk cId="1838637294" sldId="278"/>
            <ac:spMk id="3" creationId="{CFAEBF45-4E63-58FD-E1D0-E5CD8DB83260}"/>
          </ac:spMkLst>
        </pc:spChg>
      </pc:sldChg>
      <pc:sldChg chg="modSp mod modClrScheme chgLayout">
        <pc:chgData name="Johnson, Randalynn" userId="S::randalynn.johnson@unt.edu::b6ae72a6-d2c6-4234-9e99-d0bbe2429d26" providerId="AD" clId="Web-{FC57E118-A608-9921-5CF0-4BD5BB3E0768}" dt="2024-08-12T14:23:03.332" v="9"/>
        <pc:sldMkLst>
          <pc:docMk/>
          <pc:sldMk cId="2711057014" sldId="280"/>
        </pc:sldMkLst>
        <pc:spChg chg="mod ord">
          <ac:chgData name="Johnson, Randalynn" userId="S::randalynn.johnson@unt.edu::b6ae72a6-d2c6-4234-9e99-d0bbe2429d26" providerId="AD" clId="Web-{FC57E118-A608-9921-5CF0-4BD5BB3E0768}" dt="2024-08-12T14:23:03.332" v="9"/>
          <ac:spMkLst>
            <pc:docMk/>
            <pc:sldMk cId="2711057014" sldId="280"/>
            <ac:spMk id="2" creationId="{1656A147-8531-DB80-311E-F8DD9C39DBB5}"/>
          </ac:spMkLst>
        </pc:spChg>
        <pc:spChg chg="mod ord">
          <ac:chgData name="Johnson, Randalynn" userId="S::randalynn.johnson@unt.edu::b6ae72a6-d2c6-4234-9e99-d0bbe2429d26" providerId="AD" clId="Web-{FC57E118-A608-9921-5CF0-4BD5BB3E0768}" dt="2024-08-12T14:23:03.332" v="9"/>
          <ac:spMkLst>
            <pc:docMk/>
            <pc:sldMk cId="2711057014" sldId="280"/>
            <ac:spMk id="3" creationId="{3D8C9E08-0CEA-B04F-1D82-C8852329E10B}"/>
          </ac:spMkLst>
        </pc:spChg>
      </pc:sldChg>
      <pc:sldChg chg="modSp mod modClrScheme chgLayout">
        <pc:chgData name="Johnson, Randalynn" userId="S::randalynn.johnson@unt.edu::b6ae72a6-d2c6-4234-9e99-d0bbe2429d26" providerId="AD" clId="Web-{FC57E118-A608-9921-5CF0-4BD5BB3E0768}" dt="2024-08-12T14:23:03.332" v="9"/>
        <pc:sldMkLst>
          <pc:docMk/>
          <pc:sldMk cId="38205005" sldId="281"/>
        </pc:sldMkLst>
        <pc:spChg chg="mod ord">
          <ac:chgData name="Johnson, Randalynn" userId="S::randalynn.johnson@unt.edu::b6ae72a6-d2c6-4234-9e99-d0bbe2429d26" providerId="AD" clId="Web-{FC57E118-A608-9921-5CF0-4BD5BB3E0768}" dt="2024-08-12T14:23:03.332" v="9"/>
          <ac:spMkLst>
            <pc:docMk/>
            <pc:sldMk cId="38205005" sldId="281"/>
            <ac:spMk id="2" creationId="{6063F93C-53E8-8EE5-7793-AF099314ED60}"/>
          </ac:spMkLst>
        </pc:spChg>
        <pc:spChg chg="mod ord">
          <ac:chgData name="Johnson, Randalynn" userId="S::randalynn.johnson@unt.edu::b6ae72a6-d2c6-4234-9e99-d0bbe2429d26" providerId="AD" clId="Web-{FC57E118-A608-9921-5CF0-4BD5BB3E0768}" dt="2024-08-12T14:23:03.332" v="9"/>
          <ac:spMkLst>
            <pc:docMk/>
            <pc:sldMk cId="38205005" sldId="281"/>
            <ac:spMk id="3" creationId="{8C7214D1-C537-CFBC-D8D3-E4704D32EEE7}"/>
          </ac:spMkLst>
        </pc:spChg>
      </pc:sldChg>
      <pc:sldChg chg="modSp mod modClrScheme chgLayout">
        <pc:chgData name="Johnson, Randalynn" userId="S::randalynn.johnson@unt.edu::b6ae72a6-d2c6-4234-9e99-d0bbe2429d26" providerId="AD" clId="Web-{FC57E118-A608-9921-5CF0-4BD5BB3E0768}" dt="2024-08-12T14:23:03.332" v="9"/>
        <pc:sldMkLst>
          <pc:docMk/>
          <pc:sldMk cId="938530946" sldId="284"/>
        </pc:sldMkLst>
        <pc:spChg chg="mod ord">
          <ac:chgData name="Johnson, Randalynn" userId="S::randalynn.johnson@unt.edu::b6ae72a6-d2c6-4234-9e99-d0bbe2429d26" providerId="AD" clId="Web-{FC57E118-A608-9921-5CF0-4BD5BB3E0768}" dt="2024-08-12T14:23:03.332" v="9"/>
          <ac:spMkLst>
            <pc:docMk/>
            <pc:sldMk cId="938530946" sldId="284"/>
            <ac:spMk id="2" creationId="{68DC4007-7FAE-66A1-8AF6-62C921BD597F}"/>
          </ac:spMkLst>
        </pc:spChg>
      </pc:sldChg>
      <pc:sldChg chg="modSp mod modClrScheme chgLayout">
        <pc:chgData name="Johnson, Randalynn" userId="S::randalynn.johnson@unt.edu::b6ae72a6-d2c6-4234-9e99-d0bbe2429d26" providerId="AD" clId="Web-{FC57E118-A608-9921-5CF0-4BD5BB3E0768}" dt="2024-08-12T14:23:03.332" v="9"/>
        <pc:sldMkLst>
          <pc:docMk/>
          <pc:sldMk cId="190365382" sldId="286"/>
        </pc:sldMkLst>
        <pc:spChg chg="mod ord">
          <ac:chgData name="Johnson, Randalynn" userId="S::randalynn.johnson@unt.edu::b6ae72a6-d2c6-4234-9e99-d0bbe2429d26" providerId="AD" clId="Web-{FC57E118-A608-9921-5CF0-4BD5BB3E0768}" dt="2024-08-12T14:23:03.332" v="9"/>
          <ac:spMkLst>
            <pc:docMk/>
            <pc:sldMk cId="190365382" sldId="286"/>
            <ac:spMk id="2" creationId="{3BD32467-2C34-731C-8279-DC690535B5BB}"/>
          </ac:spMkLst>
        </pc:spChg>
      </pc:sldChg>
      <pc:sldChg chg="modSp mod modClrScheme chgLayout">
        <pc:chgData name="Johnson, Randalynn" userId="S::randalynn.johnson@unt.edu::b6ae72a6-d2c6-4234-9e99-d0bbe2429d26" providerId="AD" clId="Web-{FC57E118-A608-9921-5CF0-4BD5BB3E0768}" dt="2024-08-12T14:23:03.332" v="9"/>
        <pc:sldMkLst>
          <pc:docMk/>
          <pc:sldMk cId="2429222272" sldId="288"/>
        </pc:sldMkLst>
        <pc:spChg chg="mod ord">
          <ac:chgData name="Johnson, Randalynn" userId="S::randalynn.johnson@unt.edu::b6ae72a6-d2c6-4234-9e99-d0bbe2429d26" providerId="AD" clId="Web-{FC57E118-A608-9921-5CF0-4BD5BB3E0768}" dt="2024-08-12T14:23:03.332" v="9"/>
          <ac:spMkLst>
            <pc:docMk/>
            <pc:sldMk cId="2429222272" sldId="288"/>
            <ac:spMk id="2" creationId="{B7C01498-EF0B-D59A-DA84-70852E35C4CD}"/>
          </ac:spMkLst>
        </pc:spChg>
      </pc:sldChg>
      <pc:sldChg chg="modSp mod modClrScheme chgLayout">
        <pc:chgData name="Johnson, Randalynn" userId="S::randalynn.johnson@unt.edu::b6ae72a6-d2c6-4234-9e99-d0bbe2429d26" providerId="AD" clId="Web-{FC57E118-A608-9921-5CF0-4BD5BB3E0768}" dt="2024-08-12T14:23:03.332" v="9"/>
        <pc:sldMkLst>
          <pc:docMk/>
          <pc:sldMk cId="3389942410" sldId="289"/>
        </pc:sldMkLst>
        <pc:spChg chg="mod ord">
          <ac:chgData name="Johnson, Randalynn" userId="S::randalynn.johnson@unt.edu::b6ae72a6-d2c6-4234-9e99-d0bbe2429d26" providerId="AD" clId="Web-{FC57E118-A608-9921-5CF0-4BD5BB3E0768}" dt="2024-08-12T14:23:03.332" v="9"/>
          <ac:spMkLst>
            <pc:docMk/>
            <pc:sldMk cId="3389942410" sldId="289"/>
            <ac:spMk id="6" creationId="{4C5B287A-38D0-F093-643C-24D948EC21B9}"/>
          </ac:spMkLst>
        </pc:spChg>
        <pc:spChg chg="mod ord">
          <ac:chgData name="Johnson, Randalynn" userId="S::randalynn.johnson@unt.edu::b6ae72a6-d2c6-4234-9e99-d0bbe2429d26" providerId="AD" clId="Web-{FC57E118-A608-9921-5CF0-4BD5BB3E0768}" dt="2024-08-12T14:23:03.332" v="9"/>
          <ac:spMkLst>
            <pc:docMk/>
            <pc:sldMk cId="3389942410" sldId="289"/>
            <ac:spMk id="7" creationId="{7895BFAE-A401-2886-8122-E7BC684899F3}"/>
          </ac:spMkLst>
        </pc:spChg>
      </pc:sldChg>
      <pc:sldChg chg="modSp mod modClrScheme chgLayout">
        <pc:chgData name="Johnson, Randalynn" userId="S::randalynn.johnson@unt.edu::b6ae72a6-d2c6-4234-9e99-d0bbe2429d26" providerId="AD" clId="Web-{FC57E118-A608-9921-5CF0-4BD5BB3E0768}" dt="2024-08-12T14:23:03.332" v="9"/>
        <pc:sldMkLst>
          <pc:docMk/>
          <pc:sldMk cId="3814848070" sldId="290"/>
        </pc:sldMkLst>
        <pc:spChg chg="mod ord">
          <ac:chgData name="Johnson, Randalynn" userId="S::randalynn.johnson@unt.edu::b6ae72a6-d2c6-4234-9e99-d0bbe2429d26" providerId="AD" clId="Web-{FC57E118-A608-9921-5CF0-4BD5BB3E0768}" dt="2024-08-12T14:23:03.332" v="9"/>
          <ac:spMkLst>
            <pc:docMk/>
            <pc:sldMk cId="3814848070" sldId="290"/>
            <ac:spMk id="2" creationId="{CEE1177F-3162-4BF8-09B0-4F8F8E54BDAD}"/>
          </ac:spMkLst>
        </pc:spChg>
        <pc:spChg chg="mod ord">
          <ac:chgData name="Johnson, Randalynn" userId="S::randalynn.johnson@unt.edu::b6ae72a6-d2c6-4234-9e99-d0bbe2429d26" providerId="AD" clId="Web-{FC57E118-A608-9921-5CF0-4BD5BB3E0768}" dt="2024-08-12T14:23:03.332" v="9"/>
          <ac:spMkLst>
            <pc:docMk/>
            <pc:sldMk cId="3814848070" sldId="290"/>
            <ac:spMk id="3" creationId="{2CB2E0EC-3863-5239-69EB-9C0373A6E49C}"/>
          </ac:spMkLst>
        </pc:spChg>
      </pc:sldChg>
      <pc:sldChg chg="modSp mod modClrScheme chgLayout">
        <pc:chgData name="Johnson, Randalynn" userId="S::randalynn.johnson@unt.edu::b6ae72a6-d2c6-4234-9e99-d0bbe2429d26" providerId="AD" clId="Web-{FC57E118-A608-9921-5CF0-4BD5BB3E0768}" dt="2024-08-12T14:23:03.332" v="9"/>
        <pc:sldMkLst>
          <pc:docMk/>
          <pc:sldMk cId="3896619716" sldId="292"/>
        </pc:sldMkLst>
        <pc:spChg chg="mod ord">
          <ac:chgData name="Johnson, Randalynn" userId="S::randalynn.johnson@unt.edu::b6ae72a6-d2c6-4234-9e99-d0bbe2429d26" providerId="AD" clId="Web-{FC57E118-A608-9921-5CF0-4BD5BB3E0768}" dt="2024-08-12T14:23:03.332" v="9"/>
          <ac:spMkLst>
            <pc:docMk/>
            <pc:sldMk cId="3896619716" sldId="292"/>
            <ac:spMk id="2" creationId="{A0B046EE-3D51-DCB4-2D4D-4FA613FE227C}"/>
          </ac:spMkLst>
        </pc:spChg>
        <pc:spChg chg="mod ord">
          <ac:chgData name="Johnson, Randalynn" userId="S::randalynn.johnson@unt.edu::b6ae72a6-d2c6-4234-9e99-d0bbe2429d26" providerId="AD" clId="Web-{FC57E118-A608-9921-5CF0-4BD5BB3E0768}" dt="2024-08-12T14:23:03.332" v="9"/>
          <ac:spMkLst>
            <pc:docMk/>
            <pc:sldMk cId="3896619716" sldId="292"/>
            <ac:spMk id="3" creationId="{CB0E5585-6389-838D-3729-F5380B2416C3}"/>
          </ac:spMkLst>
        </pc:spChg>
      </pc:sldChg>
      <pc:sldChg chg="modSp mod modClrScheme chgLayout">
        <pc:chgData name="Johnson, Randalynn" userId="S::randalynn.johnson@unt.edu::b6ae72a6-d2c6-4234-9e99-d0bbe2429d26" providerId="AD" clId="Web-{FC57E118-A608-9921-5CF0-4BD5BB3E0768}" dt="2024-08-12T14:23:03.332" v="9"/>
        <pc:sldMkLst>
          <pc:docMk/>
          <pc:sldMk cId="2900319860" sldId="293"/>
        </pc:sldMkLst>
        <pc:spChg chg="mod ord">
          <ac:chgData name="Johnson, Randalynn" userId="S::randalynn.johnson@unt.edu::b6ae72a6-d2c6-4234-9e99-d0bbe2429d26" providerId="AD" clId="Web-{FC57E118-A608-9921-5CF0-4BD5BB3E0768}" dt="2024-08-12T14:23:03.332" v="9"/>
          <ac:spMkLst>
            <pc:docMk/>
            <pc:sldMk cId="2900319860" sldId="293"/>
            <ac:spMk id="2" creationId="{3D732E00-3321-FB61-AF1E-15F9CC77AA42}"/>
          </ac:spMkLst>
        </pc:spChg>
        <pc:spChg chg="mod ord">
          <ac:chgData name="Johnson, Randalynn" userId="S::randalynn.johnson@unt.edu::b6ae72a6-d2c6-4234-9e99-d0bbe2429d26" providerId="AD" clId="Web-{FC57E118-A608-9921-5CF0-4BD5BB3E0768}" dt="2024-08-12T14:23:03.332" v="9"/>
          <ac:spMkLst>
            <pc:docMk/>
            <pc:sldMk cId="2900319860" sldId="293"/>
            <ac:spMk id="3" creationId="{D0B25A52-EB95-E227-ED25-D2263CACE67B}"/>
          </ac:spMkLst>
        </pc:spChg>
      </pc:sldChg>
      <pc:sldChg chg="modSp mod modClrScheme chgLayout">
        <pc:chgData name="Johnson, Randalynn" userId="S::randalynn.johnson@unt.edu::b6ae72a6-d2c6-4234-9e99-d0bbe2429d26" providerId="AD" clId="Web-{FC57E118-A608-9921-5CF0-4BD5BB3E0768}" dt="2024-08-12T14:30:36.958" v="28" actId="20577"/>
        <pc:sldMkLst>
          <pc:docMk/>
          <pc:sldMk cId="467259899" sldId="294"/>
        </pc:sldMkLst>
        <pc:spChg chg="mod ord">
          <ac:chgData name="Johnson, Randalynn" userId="S::randalynn.johnson@unt.edu::b6ae72a6-d2c6-4234-9e99-d0bbe2429d26" providerId="AD" clId="Web-{FC57E118-A608-9921-5CF0-4BD5BB3E0768}" dt="2024-08-12T14:23:03.332" v="9"/>
          <ac:spMkLst>
            <pc:docMk/>
            <pc:sldMk cId="467259899" sldId="294"/>
            <ac:spMk id="2" creationId="{E1EB238E-9354-D7DB-9C8D-B500595214AA}"/>
          </ac:spMkLst>
        </pc:spChg>
        <pc:spChg chg="mod ord">
          <ac:chgData name="Johnson, Randalynn" userId="S::randalynn.johnson@unt.edu::b6ae72a6-d2c6-4234-9e99-d0bbe2429d26" providerId="AD" clId="Web-{FC57E118-A608-9921-5CF0-4BD5BB3E0768}" dt="2024-08-12T14:30:36.958" v="28" actId="20577"/>
          <ac:spMkLst>
            <pc:docMk/>
            <pc:sldMk cId="467259899" sldId="294"/>
            <ac:spMk id="3" creationId="{2900ACDA-93D0-0C9F-5C0C-45875CD510E3}"/>
          </ac:spMkLst>
        </pc:spChg>
      </pc:sldChg>
      <pc:sldChg chg="modSp mod modClrScheme chgLayout">
        <pc:chgData name="Johnson, Randalynn" userId="S::randalynn.johnson@unt.edu::b6ae72a6-d2c6-4234-9e99-d0bbe2429d26" providerId="AD" clId="Web-{FC57E118-A608-9921-5CF0-4BD5BB3E0768}" dt="2024-08-12T14:31:46.258" v="47" actId="20577"/>
        <pc:sldMkLst>
          <pc:docMk/>
          <pc:sldMk cId="879335847" sldId="295"/>
        </pc:sldMkLst>
        <pc:spChg chg="mod ord">
          <ac:chgData name="Johnson, Randalynn" userId="S::randalynn.johnson@unt.edu::b6ae72a6-d2c6-4234-9e99-d0bbe2429d26" providerId="AD" clId="Web-{FC57E118-A608-9921-5CF0-4BD5BB3E0768}" dt="2024-08-12T14:23:03.332" v="9"/>
          <ac:spMkLst>
            <pc:docMk/>
            <pc:sldMk cId="879335847" sldId="295"/>
            <ac:spMk id="2" creationId="{494EE51D-F15B-1997-50C4-4F36A2D79294}"/>
          </ac:spMkLst>
        </pc:spChg>
        <pc:spChg chg="mod ord">
          <ac:chgData name="Johnson, Randalynn" userId="S::randalynn.johnson@unt.edu::b6ae72a6-d2c6-4234-9e99-d0bbe2429d26" providerId="AD" clId="Web-{FC57E118-A608-9921-5CF0-4BD5BB3E0768}" dt="2024-08-12T14:31:46.258" v="47" actId="20577"/>
          <ac:spMkLst>
            <pc:docMk/>
            <pc:sldMk cId="879335847" sldId="295"/>
            <ac:spMk id="3" creationId="{D059BAE0-D693-79BB-37D6-E61286641DA5}"/>
          </ac:spMkLst>
        </pc:spChg>
      </pc:sldChg>
      <pc:sldChg chg="modSp mod modClrScheme chgLayout">
        <pc:chgData name="Johnson, Randalynn" userId="S::randalynn.johnson@unt.edu::b6ae72a6-d2c6-4234-9e99-d0bbe2429d26" providerId="AD" clId="Web-{FC57E118-A608-9921-5CF0-4BD5BB3E0768}" dt="2024-08-12T14:23:03.332" v="9"/>
        <pc:sldMkLst>
          <pc:docMk/>
          <pc:sldMk cId="1692474502" sldId="296"/>
        </pc:sldMkLst>
        <pc:spChg chg="mod ord">
          <ac:chgData name="Johnson, Randalynn" userId="S::randalynn.johnson@unt.edu::b6ae72a6-d2c6-4234-9e99-d0bbe2429d26" providerId="AD" clId="Web-{FC57E118-A608-9921-5CF0-4BD5BB3E0768}" dt="2024-08-12T14:23:03.332" v="9"/>
          <ac:spMkLst>
            <pc:docMk/>
            <pc:sldMk cId="1692474502" sldId="296"/>
            <ac:spMk id="2" creationId="{E12C5037-CE16-F337-D7F4-4033A7049E3B}"/>
          </ac:spMkLst>
        </pc:spChg>
        <pc:spChg chg="mod ord">
          <ac:chgData name="Johnson, Randalynn" userId="S::randalynn.johnson@unt.edu::b6ae72a6-d2c6-4234-9e99-d0bbe2429d26" providerId="AD" clId="Web-{FC57E118-A608-9921-5CF0-4BD5BB3E0768}" dt="2024-08-12T14:23:03.332" v="9"/>
          <ac:spMkLst>
            <pc:docMk/>
            <pc:sldMk cId="1692474502" sldId="296"/>
            <ac:spMk id="3" creationId="{F354B059-6FF4-41FA-9EDC-A8B7C4D1919D}"/>
          </ac:spMkLst>
        </pc:spChg>
      </pc:sldChg>
      <pc:sldChg chg="modSp mod modClrScheme chgLayout">
        <pc:chgData name="Johnson, Randalynn" userId="S::randalynn.johnson@unt.edu::b6ae72a6-d2c6-4234-9e99-d0bbe2429d26" providerId="AD" clId="Web-{FC57E118-A608-9921-5CF0-4BD5BB3E0768}" dt="2024-08-12T14:23:03.332" v="9"/>
        <pc:sldMkLst>
          <pc:docMk/>
          <pc:sldMk cId="1880192657" sldId="297"/>
        </pc:sldMkLst>
        <pc:spChg chg="mod ord">
          <ac:chgData name="Johnson, Randalynn" userId="S::randalynn.johnson@unt.edu::b6ae72a6-d2c6-4234-9e99-d0bbe2429d26" providerId="AD" clId="Web-{FC57E118-A608-9921-5CF0-4BD5BB3E0768}" dt="2024-08-12T14:23:03.332" v="9"/>
          <ac:spMkLst>
            <pc:docMk/>
            <pc:sldMk cId="1880192657" sldId="297"/>
            <ac:spMk id="2" creationId="{96DB25B7-047B-16FB-E4A1-D91D2A7C8B55}"/>
          </ac:spMkLst>
        </pc:spChg>
        <pc:spChg chg="mod ord">
          <ac:chgData name="Johnson, Randalynn" userId="S::randalynn.johnson@unt.edu::b6ae72a6-d2c6-4234-9e99-d0bbe2429d26" providerId="AD" clId="Web-{FC57E118-A608-9921-5CF0-4BD5BB3E0768}" dt="2024-08-12T14:23:03.332" v="9"/>
          <ac:spMkLst>
            <pc:docMk/>
            <pc:sldMk cId="1880192657" sldId="297"/>
            <ac:spMk id="3" creationId="{1DC8DCFA-5C8A-CC51-F162-16A1C742E7E2}"/>
          </ac:spMkLst>
        </pc:spChg>
      </pc:sldChg>
      <pc:sldChg chg="modSp mod modClrScheme chgLayout">
        <pc:chgData name="Johnson, Randalynn" userId="S::randalynn.johnson@unt.edu::b6ae72a6-d2c6-4234-9e99-d0bbe2429d26" providerId="AD" clId="Web-{FC57E118-A608-9921-5CF0-4BD5BB3E0768}" dt="2024-08-12T14:23:03.332" v="9"/>
        <pc:sldMkLst>
          <pc:docMk/>
          <pc:sldMk cId="1883209346" sldId="311"/>
        </pc:sldMkLst>
        <pc:spChg chg="mod ord">
          <ac:chgData name="Johnson, Randalynn" userId="S::randalynn.johnson@unt.edu::b6ae72a6-d2c6-4234-9e99-d0bbe2429d26" providerId="AD" clId="Web-{FC57E118-A608-9921-5CF0-4BD5BB3E0768}" dt="2024-08-12T14:23:03.332" v="9"/>
          <ac:spMkLst>
            <pc:docMk/>
            <pc:sldMk cId="1883209346" sldId="311"/>
            <ac:spMk id="2" creationId="{86FBD493-F63F-598A-462A-2429BFEDA10A}"/>
          </ac:spMkLst>
        </pc:spChg>
        <pc:spChg chg="mod ord">
          <ac:chgData name="Johnson, Randalynn" userId="S::randalynn.johnson@unt.edu::b6ae72a6-d2c6-4234-9e99-d0bbe2429d26" providerId="AD" clId="Web-{FC57E118-A608-9921-5CF0-4BD5BB3E0768}" dt="2024-08-12T14:23:03.332" v="9"/>
          <ac:spMkLst>
            <pc:docMk/>
            <pc:sldMk cId="1883209346" sldId="311"/>
            <ac:spMk id="3" creationId="{3435C070-CA45-13F6-54C4-61B6E9210AF7}"/>
          </ac:spMkLst>
        </pc:spChg>
      </pc:sldChg>
      <pc:sldChg chg="modSp mod modClrScheme chgLayout">
        <pc:chgData name="Johnson, Randalynn" userId="S::randalynn.johnson@unt.edu::b6ae72a6-d2c6-4234-9e99-d0bbe2429d26" providerId="AD" clId="Web-{FC57E118-A608-9921-5CF0-4BD5BB3E0768}" dt="2024-08-12T14:23:03.332" v="9"/>
        <pc:sldMkLst>
          <pc:docMk/>
          <pc:sldMk cId="40020648" sldId="312"/>
        </pc:sldMkLst>
        <pc:spChg chg="mod ord">
          <ac:chgData name="Johnson, Randalynn" userId="S::randalynn.johnson@unt.edu::b6ae72a6-d2c6-4234-9e99-d0bbe2429d26" providerId="AD" clId="Web-{FC57E118-A608-9921-5CF0-4BD5BB3E0768}" dt="2024-08-12T14:23:03.332" v="9"/>
          <ac:spMkLst>
            <pc:docMk/>
            <pc:sldMk cId="40020648" sldId="312"/>
            <ac:spMk id="2" creationId="{B40854AE-520E-F101-E748-11E9F453DBF8}"/>
          </ac:spMkLst>
        </pc:spChg>
        <pc:spChg chg="mod ord">
          <ac:chgData name="Johnson, Randalynn" userId="S::randalynn.johnson@unt.edu::b6ae72a6-d2c6-4234-9e99-d0bbe2429d26" providerId="AD" clId="Web-{FC57E118-A608-9921-5CF0-4BD5BB3E0768}" dt="2024-08-12T14:23:03.332" v="9"/>
          <ac:spMkLst>
            <pc:docMk/>
            <pc:sldMk cId="40020648" sldId="312"/>
            <ac:spMk id="3" creationId="{F8085236-8180-CC80-462A-990E920F0360}"/>
          </ac:spMkLst>
        </pc:spChg>
      </pc:sldChg>
      <pc:sldChg chg="modSp mod modClrScheme chgLayout">
        <pc:chgData name="Johnson, Randalynn" userId="S::randalynn.johnson@unt.edu::b6ae72a6-d2c6-4234-9e99-d0bbe2429d26" providerId="AD" clId="Web-{FC57E118-A608-9921-5CF0-4BD5BB3E0768}" dt="2024-08-12T14:23:03.332" v="9"/>
        <pc:sldMkLst>
          <pc:docMk/>
          <pc:sldMk cId="1444224865" sldId="313"/>
        </pc:sldMkLst>
        <pc:spChg chg="mod ord">
          <ac:chgData name="Johnson, Randalynn" userId="S::randalynn.johnson@unt.edu::b6ae72a6-d2c6-4234-9e99-d0bbe2429d26" providerId="AD" clId="Web-{FC57E118-A608-9921-5CF0-4BD5BB3E0768}" dt="2024-08-12T14:23:03.332" v="9"/>
          <ac:spMkLst>
            <pc:docMk/>
            <pc:sldMk cId="1444224865" sldId="313"/>
            <ac:spMk id="2" creationId="{AE3D7C48-ECB3-7853-0540-25F75253C857}"/>
          </ac:spMkLst>
        </pc:spChg>
        <pc:spChg chg="mod ord">
          <ac:chgData name="Johnson, Randalynn" userId="S::randalynn.johnson@unt.edu::b6ae72a6-d2c6-4234-9e99-d0bbe2429d26" providerId="AD" clId="Web-{FC57E118-A608-9921-5CF0-4BD5BB3E0768}" dt="2024-08-12T14:23:03.332" v="9"/>
          <ac:spMkLst>
            <pc:docMk/>
            <pc:sldMk cId="1444224865" sldId="313"/>
            <ac:spMk id="3" creationId="{3DA48C38-1E1A-B9DE-4509-9C6343336DAB}"/>
          </ac:spMkLst>
        </pc:spChg>
      </pc:sldChg>
      <pc:sldChg chg="modSp mod modClrScheme chgLayout">
        <pc:chgData name="Johnson, Randalynn" userId="S::randalynn.johnson@unt.edu::b6ae72a6-d2c6-4234-9e99-d0bbe2429d26" providerId="AD" clId="Web-{FC57E118-A608-9921-5CF0-4BD5BB3E0768}" dt="2024-08-12T14:23:03.332" v="9"/>
        <pc:sldMkLst>
          <pc:docMk/>
          <pc:sldMk cId="4187235895" sldId="314"/>
        </pc:sldMkLst>
        <pc:spChg chg="mod ord">
          <ac:chgData name="Johnson, Randalynn" userId="S::randalynn.johnson@unt.edu::b6ae72a6-d2c6-4234-9e99-d0bbe2429d26" providerId="AD" clId="Web-{FC57E118-A608-9921-5CF0-4BD5BB3E0768}" dt="2024-08-12T14:23:03.332" v="9"/>
          <ac:spMkLst>
            <pc:docMk/>
            <pc:sldMk cId="4187235895" sldId="314"/>
            <ac:spMk id="2" creationId="{EF96A6DF-6185-5A7D-6DEE-B555DA6E9E6F}"/>
          </ac:spMkLst>
        </pc:spChg>
        <pc:spChg chg="mod ord">
          <ac:chgData name="Johnson, Randalynn" userId="S::randalynn.johnson@unt.edu::b6ae72a6-d2c6-4234-9e99-d0bbe2429d26" providerId="AD" clId="Web-{FC57E118-A608-9921-5CF0-4BD5BB3E0768}" dt="2024-08-12T14:23:03.332" v="9"/>
          <ac:spMkLst>
            <pc:docMk/>
            <pc:sldMk cId="4187235895" sldId="314"/>
            <ac:spMk id="3" creationId="{83A2ABCB-0DE0-844D-2A47-29CC08CCB6ED}"/>
          </ac:spMkLst>
        </pc:spChg>
      </pc:sldChg>
      <pc:sldChg chg="modSp mod modClrScheme chgLayout">
        <pc:chgData name="Johnson, Randalynn" userId="S::randalynn.johnson@unt.edu::b6ae72a6-d2c6-4234-9e99-d0bbe2429d26" providerId="AD" clId="Web-{FC57E118-A608-9921-5CF0-4BD5BB3E0768}" dt="2024-08-12T14:23:03.332" v="9"/>
        <pc:sldMkLst>
          <pc:docMk/>
          <pc:sldMk cId="4013247035" sldId="315"/>
        </pc:sldMkLst>
        <pc:spChg chg="mod ord">
          <ac:chgData name="Johnson, Randalynn" userId="S::randalynn.johnson@unt.edu::b6ae72a6-d2c6-4234-9e99-d0bbe2429d26" providerId="AD" clId="Web-{FC57E118-A608-9921-5CF0-4BD5BB3E0768}" dt="2024-08-12T14:23:03.332" v="9"/>
          <ac:spMkLst>
            <pc:docMk/>
            <pc:sldMk cId="4013247035" sldId="315"/>
            <ac:spMk id="2" creationId="{0F89A8E0-FCB1-410B-7A0F-6F0A5F33B25B}"/>
          </ac:spMkLst>
        </pc:spChg>
        <pc:spChg chg="mod ord">
          <ac:chgData name="Johnson, Randalynn" userId="S::randalynn.johnson@unt.edu::b6ae72a6-d2c6-4234-9e99-d0bbe2429d26" providerId="AD" clId="Web-{FC57E118-A608-9921-5CF0-4BD5BB3E0768}" dt="2024-08-12T14:23:03.332" v="9"/>
          <ac:spMkLst>
            <pc:docMk/>
            <pc:sldMk cId="4013247035" sldId="315"/>
            <ac:spMk id="3" creationId="{820AD0A0-59DB-5A97-6070-0C4B3F07E538}"/>
          </ac:spMkLst>
        </pc:spChg>
      </pc:sldChg>
      <pc:sldChg chg="modSp mod modClrScheme chgLayout">
        <pc:chgData name="Johnson, Randalynn" userId="S::randalynn.johnson@unt.edu::b6ae72a6-d2c6-4234-9e99-d0bbe2429d26" providerId="AD" clId="Web-{FC57E118-A608-9921-5CF0-4BD5BB3E0768}" dt="2024-08-12T14:23:03.332" v="9"/>
        <pc:sldMkLst>
          <pc:docMk/>
          <pc:sldMk cId="4205454965" sldId="316"/>
        </pc:sldMkLst>
        <pc:spChg chg="mod ord">
          <ac:chgData name="Johnson, Randalynn" userId="S::randalynn.johnson@unt.edu::b6ae72a6-d2c6-4234-9e99-d0bbe2429d26" providerId="AD" clId="Web-{FC57E118-A608-9921-5CF0-4BD5BB3E0768}" dt="2024-08-12T14:23:03.332" v="9"/>
          <ac:spMkLst>
            <pc:docMk/>
            <pc:sldMk cId="4205454965" sldId="316"/>
            <ac:spMk id="2" creationId="{11C9F2D4-D826-2185-5603-B327D716D7A7}"/>
          </ac:spMkLst>
        </pc:spChg>
        <pc:spChg chg="mod ord">
          <ac:chgData name="Johnson, Randalynn" userId="S::randalynn.johnson@unt.edu::b6ae72a6-d2c6-4234-9e99-d0bbe2429d26" providerId="AD" clId="Web-{FC57E118-A608-9921-5CF0-4BD5BB3E0768}" dt="2024-08-12T14:23:03.332" v="9"/>
          <ac:spMkLst>
            <pc:docMk/>
            <pc:sldMk cId="4205454965" sldId="316"/>
            <ac:spMk id="3" creationId="{C24145BD-94B0-F0F3-7531-B242974C4B53}"/>
          </ac:spMkLst>
        </pc:spChg>
      </pc:sldChg>
      <pc:sldChg chg="modSp mod modClrScheme chgLayout">
        <pc:chgData name="Johnson, Randalynn" userId="S::randalynn.johnson@unt.edu::b6ae72a6-d2c6-4234-9e99-d0bbe2429d26" providerId="AD" clId="Web-{FC57E118-A608-9921-5CF0-4BD5BB3E0768}" dt="2024-08-12T14:23:03.332" v="9"/>
        <pc:sldMkLst>
          <pc:docMk/>
          <pc:sldMk cId="1406218074" sldId="320"/>
        </pc:sldMkLst>
        <pc:spChg chg="mod ord">
          <ac:chgData name="Johnson, Randalynn" userId="S::randalynn.johnson@unt.edu::b6ae72a6-d2c6-4234-9e99-d0bbe2429d26" providerId="AD" clId="Web-{FC57E118-A608-9921-5CF0-4BD5BB3E0768}" dt="2024-08-12T14:23:03.332" v="9"/>
          <ac:spMkLst>
            <pc:docMk/>
            <pc:sldMk cId="1406218074" sldId="320"/>
            <ac:spMk id="2" creationId="{2E7D35AC-E5F3-E3B4-D90E-478E735099E2}"/>
          </ac:spMkLst>
        </pc:spChg>
        <pc:spChg chg="mod ord">
          <ac:chgData name="Johnson, Randalynn" userId="S::randalynn.johnson@unt.edu::b6ae72a6-d2c6-4234-9e99-d0bbe2429d26" providerId="AD" clId="Web-{FC57E118-A608-9921-5CF0-4BD5BB3E0768}" dt="2024-08-12T14:23:03.332" v="9"/>
          <ac:spMkLst>
            <pc:docMk/>
            <pc:sldMk cId="1406218074" sldId="320"/>
            <ac:spMk id="3" creationId="{8DDA5A76-16D5-727A-4238-41BEAB1E1E03}"/>
          </ac:spMkLst>
        </pc:spChg>
      </pc:sldChg>
      <pc:sldChg chg="modSp mod modClrScheme chgLayout">
        <pc:chgData name="Johnson, Randalynn" userId="S::randalynn.johnson@unt.edu::b6ae72a6-d2c6-4234-9e99-d0bbe2429d26" providerId="AD" clId="Web-{FC57E118-A608-9921-5CF0-4BD5BB3E0768}" dt="2024-08-12T14:23:03.332" v="9"/>
        <pc:sldMkLst>
          <pc:docMk/>
          <pc:sldMk cId="576194499" sldId="321"/>
        </pc:sldMkLst>
        <pc:spChg chg="mod ord">
          <ac:chgData name="Johnson, Randalynn" userId="S::randalynn.johnson@unt.edu::b6ae72a6-d2c6-4234-9e99-d0bbe2429d26" providerId="AD" clId="Web-{FC57E118-A608-9921-5CF0-4BD5BB3E0768}" dt="2024-08-12T14:23:03.332" v="9"/>
          <ac:spMkLst>
            <pc:docMk/>
            <pc:sldMk cId="576194499" sldId="321"/>
            <ac:spMk id="2" creationId="{3F9D1BE5-02AD-DC75-D418-BE09AC4408BA}"/>
          </ac:spMkLst>
        </pc:spChg>
        <pc:spChg chg="mod ord">
          <ac:chgData name="Johnson, Randalynn" userId="S::randalynn.johnson@unt.edu::b6ae72a6-d2c6-4234-9e99-d0bbe2429d26" providerId="AD" clId="Web-{FC57E118-A608-9921-5CF0-4BD5BB3E0768}" dt="2024-08-12T14:23:03.332" v="9"/>
          <ac:spMkLst>
            <pc:docMk/>
            <pc:sldMk cId="576194499" sldId="321"/>
            <ac:spMk id="3" creationId="{0CE77DEA-5A0B-DD31-A5D3-98C9519BD469}"/>
          </ac:spMkLst>
        </pc:spChg>
      </pc:sldChg>
      <pc:sldChg chg="modSp mod modClrScheme chgLayout">
        <pc:chgData name="Johnson, Randalynn" userId="S::randalynn.johnson@unt.edu::b6ae72a6-d2c6-4234-9e99-d0bbe2429d26" providerId="AD" clId="Web-{FC57E118-A608-9921-5CF0-4BD5BB3E0768}" dt="2024-08-12T14:23:03.332" v="9"/>
        <pc:sldMkLst>
          <pc:docMk/>
          <pc:sldMk cId="4193408251" sldId="322"/>
        </pc:sldMkLst>
        <pc:spChg chg="mod ord">
          <ac:chgData name="Johnson, Randalynn" userId="S::randalynn.johnson@unt.edu::b6ae72a6-d2c6-4234-9e99-d0bbe2429d26" providerId="AD" clId="Web-{FC57E118-A608-9921-5CF0-4BD5BB3E0768}" dt="2024-08-12T14:23:03.332" v="9"/>
          <ac:spMkLst>
            <pc:docMk/>
            <pc:sldMk cId="4193408251" sldId="322"/>
            <ac:spMk id="2" creationId="{894816C0-118E-00F5-0FA1-3F9C807324F7}"/>
          </ac:spMkLst>
        </pc:spChg>
        <pc:spChg chg="mod ord">
          <ac:chgData name="Johnson, Randalynn" userId="S::randalynn.johnson@unt.edu::b6ae72a6-d2c6-4234-9e99-d0bbe2429d26" providerId="AD" clId="Web-{FC57E118-A608-9921-5CF0-4BD5BB3E0768}" dt="2024-08-12T14:23:03.332" v="9"/>
          <ac:spMkLst>
            <pc:docMk/>
            <pc:sldMk cId="4193408251" sldId="322"/>
            <ac:spMk id="3" creationId="{5812C0B6-E08B-7183-B609-B8D4F1679399}"/>
          </ac:spMkLst>
        </pc:spChg>
      </pc:sldChg>
      <pc:sldChg chg="modSp mod modClrScheme chgLayout">
        <pc:chgData name="Johnson, Randalynn" userId="S::randalynn.johnson@unt.edu::b6ae72a6-d2c6-4234-9e99-d0bbe2429d26" providerId="AD" clId="Web-{FC57E118-A608-9921-5CF0-4BD5BB3E0768}" dt="2024-08-12T14:23:03.332" v="9"/>
        <pc:sldMkLst>
          <pc:docMk/>
          <pc:sldMk cId="3796421350" sldId="323"/>
        </pc:sldMkLst>
        <pc:spChg chg="mod ord">
          <ac:chgData name="Johnson, Randalynn" userId="S::randalynn.johnson@unt.edu::b6ae72a6-d2c6-4234-9e99-d0bbe2429d26" providerId="AD" clId="Web-{FC57E118-A608-9921-5CF0-4BD5BB3E0768}" dt="2024-08-12T14:23:03.332" v="9"/>
          <ac:spMkLst>
            <pc:docMk/>
            <pc:sldMk cId="3796421350" sldId="323"/>
            <ac:spMk id="2" creationId="{CE441527-EF20-971C-9751-29CDD4C540E5}"/>
          </ac:spMkLst>
        </pc:spChg>
        <pc:spChg chg="mod ord">
          <ac:chgData name="Johnson, Randalynn" userId="S::randalynn.johnson@unt.edu::b6ae72a6-d2c6-4234-9e99-d0bbe2429d26" providerId="AD" clId="Web-{FC57E118-A608-9921-5CF0-4BD5BB3E0768}" dt="2024-08-12T14:23:03.332" v="9"/>
          <ac:spMkLst>
            <pc:docMk/>
            <pc:sldMk cId="3796421350" sldId="323"/>
            <ac:spMk id="3" creationId="{560FA079-2495-D5F3-8FED-75F948642202}"/>
          </ac:spMkLst>
        </pc:spChg>
      </pc:sldChg>
      <pc:sldChg chg="modSp mod modClrScheme chgLayout">
        <pc:chgData name="Johnson, Randalynn" userId="S::randalynn.johnson@unt.edu::b6ae72a6-d2c6-4234-9e99-d0bbe2429d26" providerId="AD" clId="Web-{FC57E118-A608-9921-5CF0-4BD5BB3E0768}" dt="2024-08-12T14:23:03.332" v="9"/>
        <pc:sldMkLst>
          <pc:docMk/>
          <pc:sldMk cId="1103507681" sldId="324"/>
        </pc:sldMkLst>
        <pc:spChg chg="mod ord">
          <ac:chgData name="Johnson, Randalynn" userId="S::randalynn.johnson@unt.edu::b6ae72a6-d2c6-4234-9e99-d0bbe2429d26" providerId="AD" clId="Web-{FC57E118-A608-9921-5CF0-4BD5BB3E0768}" dt="2024-08-12T14:23:03.332" v="9"/>
          <ac:spMkLst>
            <pc:docMk/>
            <pc:sldMk cId="1103507681" sldId="324"/>
            <ac:spMk id="2" creationId="{0F2FB0D1-89EE-7682-9284-D7050B8F9251}"/>
          </ac:spMkLst>
        </pc:spChg>
        <pc:spChg chg="mod ord">
          <ac:chgData name="Johnson, Randalynn" userId="S::randalynn.johnson@unt.edu::b6ae72a6-d2c6-4234-9e99-d0bbe2429d26" providerId="AD" clId="Web-{FC57E118-A608-9921-5CF0-4BD5BB3E0768}" dt="2024-08-12T14:23:03.332" v="9"/>
          <ac:spMkLst>
            <pc:docMk/>
            <pc:sldMk cId="1103507681" sldId="324"/>
            <ac:spMk id="3" creationId="{6D8EC108-9CDC-E7C2-1800-B9CEDB017DA5}"/>
          </ac:spMkLst>
        </pc:spChg>
      </pc:sldChg>
      <pc:sldChg chg="modSp mod modClrScheme chgLayout">
        <pc:chgData name="Johnson, Randalynn" userId="S::randalynn.johnson@unt.edu::b6ae72a6-d2c6-4234-9e99-d0bbe2429d26" providerId="AD" clId="Web-{FC57E118-A608-9921-5CF0-4BD5BB3E0768}" dt="2024-08-12T14:23:03.332" v="9"/>
        <pc:sldMkLst>
          <pc:docMk/>
          <pc:sldMk cId="3117188198" sldId="325"/>
        </pc:sldMkLst>
        <pc:spChg chg="mod ord">
          <ac:chgData name="Johnson, Randalynn" userId="S::randalynn.johnson@unt.edu::b6ae72a6-d2c6-4234-9e99-d0bbe2429d26" providerId="AD" clId="Web-{FC57E118-A608-9921-5CF0-4BD5BB3E0768}" dt="2024-08-12T14:23:03.332" v="9"/>
          <ac:spMkLst>
            <pc:docMk/>
            <pc:sldMk cId="3117188198" sldId="325"/>
            <ac:spMk id="2" creationId="{C728058E-F81B-ED16-A6B2-BD1F9B56E23F}"/>
          </ac:spMkLst>
        </pc:spChg>
        <pc:picChg chg="mod ord">
          <ac:chgData name="Johnson, Randalynn" userId="S::randalynn.johnson@unt.edu::b6ae72a6-d2c6-4234-9e99-d0bbe2429d26" providerId="AD" clId="Web-{FC57E118-A608-9921-5CF0-4BD5BB3E0768}" dt="2024-08-12T14:23:03.332" v="9"/>
          <ac:picMkLst>
            <pc:docMk/>
            <pc:sldMk cId="3117188198" sldId="325"/>
            <ac:picMk id="5" creationId="{10EEF531-8547-06A6-73F3-1A45D7C27159}"/>
          </ac:picMkLst>
        </pc:picChg>
      </pc:sldChg>
      <pc:sldChg chg="modSp mod modClrScheme chgLayout">
        <pc:chgData name="Johnson, Randalynn" userId="S::randalynn.johnson@unt.edu::b6ae72a6-d2c6-4234-9e99-d0bbe2429d26" providerId="AD" clId="Web-{FC57E118-A608-9921-5CF0-4BD5BB3E0768}" dt="2024-08-12T14:23:03.332" v="9"/>
        <pc:sldMkLst>
          <pc:docMk/>
          <pc:sldMk cId="2040460584" sldId="326"/>
        </pc:sldMkLst>
        <pc:spChg chg="mod ord">
          <ac:chgData name="Johnson, Randalynn" userId="S::randalynn.johnson@unt.edu::b6ae72a6-d2c6-4234-9e99-d0bbe2429d26" providerId="AD" clId="Web-{FC57E118-A608-9921-5CF0-4BD5BB3E0768}" dt="2024-08-12T14:23:03.332" v="9"/>
          <ac:spMkLst>
            <pc:docMk/>
            <pc:sldMk cId="2040460584" sldId="326"/>
            <ac:spMk id="2" creationId="{14AC5F18-667F-6212-2F2D-299455953096}"/>
          </ac:spMkLst>
        </pc:spChg>
        <pc:spChg chg="mod ord">
          <ac:chgData name="Johnson, Randalynn" userId="S::randalynn.johnson@unt.edu::b6ae72a6-d2c6-4234-9e99-d0bbe2429d26" providerId="AD" clId="Web-{FC57E118-A608-9921-5CF0-4BD5BB3E0768}" dt="2024-08-12T14:23:03.332" v="9"/>
          <ac:spMkLst>
            <pc:docMk/>
            <pc:sldMk cId="2040460584" sldId="326"/>
            <ac:spMk id="3" creationId="{6F3E9353-2892-43C4-9CFE-499053FAC707}"/>
          </ac:spMkLst>
        </pc:spChg>
      </pc:sldChg>
      <pc:sldMasterChg chg="del delSldLayout">
        <pc:chgData name="Johnson, Randalynn" userId="S::randalynn.johnson@unt.edu::b6ae72a6-d2c6-4234-9e99-d0bbe2429d26" providerId="AD" clId="Web-{FC57E118-A608-9921-5CF0-4BD5BB3E0768}" dt="2024-08-12T14:23:03.332" v="9"/>
        <pc:sldMasterMkLst>
          <pc:docMk/>
          <pc:sldMasterMk cId="3702756680" sldId="2147483690"/>
        </pc:sldMasterMkLst>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417165385" sldId="2147483691"/>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315486058" sldId="2147483692"/>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2374455486" sldId="2147483693"/>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2584831105" sldId="2147483694"/>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3882140181" sldId="2147483695"/>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422304866" sldId="2147483696"/>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368871491" sldId="2147483697"/>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665817623" sldId="2147483698"/>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158466776" sldId="2147483699"/>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842960595" sldId="2147483700"/>
          </pc:sldLayoutMkLst>
        </pc:sldLayoutChg>
        <pc:sldLayoutChg chg="del">
          <pc:chgData name="Johnson, Randalynn" userId="S::randalynn.johnson@unt.edu::b6ae72a6-d2c6-4234-9e99-d0bbe2429d26" providerId="AD" clId="Web-{FC57E118-A608-9921-5CF0-4BD5BB3E0768}" dt="2024-08-12T14:23:03.332" v="9"/>
          <pc:sldLayoutMkLst>
            <pc:docMk/>
            <pc:sldMasterMk cId="3702756680" sldId="2147483690"/>
            <pc:sldLayoutMk cId="1272249985" sldId="2147483701"/>
          </pc:sldLayoutMkLst>
        </pc:sldLayoutChg>
      </pc:sldMasterChg>
      <pc:sldMasterChg chg="add addSldLayout modSldLayout">
        <pc:chgData name="Johnson, Randalynn" userId="S::randalynn.johnson@unt.edu::b6ae72a6-d2c6-4234-9e99-d0bbe2429d26" providerId="AD" clId="Web-{FC57E118-A608-9921-5CF0-4BD5BB3E0768}" dt="2024-08-12T14:23:03.332" v="9"/>
        <pc:sldMasterMkLst>
          <pc:docMk/>
          <pc:sldMasterMk cId="4106950636" sldId="2147483702"/>
        </pc:sldMasterMkLst>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4156190495" sldId="2147483703"/>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1552762548" sldId="2147483704"/>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557644796" sldId="2147483705"/>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652789675" sldId="2147483706"/>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1130666140" sldId="2147483707"/>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3940235859" sldId="2147483708"/>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2152662744" sldId="2147483709"/>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3438609018" sldId="2147483710"/>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3700468657" sldId="2147483711"/>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590973055" sldId="2147483712"/>
          </pc:sldLayoutMkLst>
        </pc:sldLayoutChg>
        <pc:sldLayoutChg chg="add mod replId">
          <pc:chgData name="Johnson, Randalynn" userId="S::randalynn.johnson@unt.edu::b6ae72a6-d2c6-4234-9e99-d0bbe2429d26" providerId="AD" clId="Web-{FC57E118-A608-9921-5CF0-4BD5BB3E0768}" dt="2024-08-12T14:23:03.332" v="9"/>
          <pc:sldLayoutMkLst>
            <pc:docMk/>
            <pc:sldMasterMk cId="4106950636" sldId="2147483702"/>
            <pc:sldLayoutMk cId="2929281816" sldId="2147483713"/>
          </pc:sldLayoutMkLst>
        </pc:sldLayoutChg>
      </pc:sldMasterChg>
    </pc:docChg>
  </pc:docChgLst>
  <pc:docChgLst>
    <pc:chgData name="Stone, Jessica" userId="87185591-2a31-4e8b-9e4d-78f4fe892729" providerId="ADAL" clId="{237ADE55-FC39-45FD-A52F-FCD8C1E21CEF}"/>
    <pc:docChg chg="undo custSel addSld delSld modSld sldOrd">
      <pc:chgData name="Stone, Jessica" userId="87185591-2a31-4e8b-9e4d-78f4fe892729" providerId="ADAL" clId="{237ADE55-FC39-45FD-A52F-FCD8C1E21CEF}" dt="2024-08-12T14:32:54.844" v="9304" actId="20577"/>
      <pc:docMkLst>
        <pc:docMk/>
      </pc:docMkLst>
      <pc:sldChg chg="modSp del setBg">
        <pc:chgData name="Stone, Jessica" userId="87185591-2a31-4e8b-9e4d-78f4fe892729" providerId="ADAL" clId="{237ADE55-FC39-45FD-A52F-FCD8C1E21CEF}" dt="2024-08-12T05:10:40.735" v="3436" actId="47"/>
        <pc:sldMkLst>
          <pc:docMk/>
          <pc:sldMk cId="1753024911" sldId="256"/>
        </pc:sldMkLst>
        <pc:spChg chg="mod">
          <ac:chgData name="Stone, Jessica" userId="87185591-2a31-4e8b-9e4d-78f4fe892729" providerId="ADAL" clId="{237ADE55-FC39-45FD-A52F-FCD8C1E21CEF}" dt="2024-08-12T05:10:27.335" v="3435"/>
          <ac:spMkLst>
            <pc:docMk/>
            <pc:sldMk cId="1753024911" sldId="256"/>
            <ac:spMk id="2" creationId="{678D94B0-AE14-58C5-0BCB-8BB1FFA1BDB3}"/>
          </ac:spMkLst>
        </pc:spChg>
        <pc:spChg chg="mod">
          <ac:chgData name="Stone, Jessica" userId="87185591-2a31-4e8b-9e4d-78f4fe892729" providerId="ADAL" clId="{237ADE55-FC39-45FD-A52F-FCD8C1E21CEF}" dt="2024-08-12T05:10:27.335" v="3435"/>
          <ac:spMkLst>
            <pc:docMk/>
            <pc:sldMk cId="1753024911" sldId="256"/>
            <ac:spMk id="3" creationId="{0C7B3A06-0355-C68A-32F8-F9ACC5FFC042}"/>
          </ac:spMkLst>
        </pc:spChg>
      </pc:sldChg>
      <pc:sldChg chg="modSp mod ord">
        <pc:chgData name="Stone, Jessica" userId="87185591-2a31-4e8b-9e4d-78f4fe892729" providerId="ADAL" clId="{237ADE55-FC39-45FD-A52F-FCD8C1E21CEF}" dt="2024-08-12T14:23:02.468" v="9124"/>
        <pc:sldMkLst>
          <pc:docMk/>
          <pc:sldMk cId="783900727" sldId="257"/>
        </pc:sldMkLst>
        <pc:spChg chg="mod">
          <ac:chgData name="Stone, Jessica" userId="87185591-2a31-4e8b-9e4d-78f4fe892729" providerId="ADAL" clId="{237ADE55-FC39-45FD-A52F-FCD8C1E21CEF}" dt="2024-08-12T14:23:02.468" v="9124"/>
          <ac:spMkLst>
            <pc:docMk/>
            <pc:sldMk cId="783900727" sldId="257"/>
            <ac:spMk id="2" creationId="{31E9C8A0-16B5-A25B-B669-5459F06AD0B1}"/>
          </ac:spMkLst>
        </pc:spChg>
        <pc:spChg chg="mod">
          <ac:chgData name="Stone, Jessica" userId="87185591-2a31-4e8b-9e4d-78f4fe892729" providerId="ADAL" clId="{237ADE55-FC39-45FD-A52F-FCD8C1E21CEF}" dt="2024-08-12T14:23:02.468" v="9124"/>
          <ac:spMkLst>
            <pc:docMk/>
            <pc:sldMk cId="783900727" sldId="257"/>
            <ac:spMk id="3" creationId="{3B78F7E8-C9F1-8F2C-0D01-C82787E12C18}"/>
          </ac:spMkLst>
        </pc:spChg>
      </pc:sldChg>
      <pc:sldChg chg="modSp mod">
        <pc:chgData name="Stone, Jessica" userId="87185591-2a31-4e8b-9e4d-78f4fe892729" providerId="ADAL" clId="{237ADE55-FC39-45FD-A52F-FCD8C1E21CEF}" dt="2024-08-12T14:23:02.688" v="9140" actId="27636"/>
        <pc:sldMkLst>
          <pc:docMk/>
          <pc:sldMk cId="3266903014" sldId="258"/>
        </pc:sldMkLst>
        <pc:spChg chg="mod">
          <ac:chgData name="Stone, Jessica" userId="87185591-2a31-4e8b-9e4d-78f4fe892729" providerId="ADAL" clId="{237ADE55-FC39-45FD-A52F-FCD8C1E21CEF}" dt="2024-08-12T14:23:02.468" v="9124"/>
          <ac:spMkLst>
            <pc:docMk/>
            <pc:sldMk cId="3266903014" sldId="258"/>
            <ac:spMk id="2" creationId="{C09F91F4-B02D-DFCB-760D-0EE17A637C9A}"/>
          </ac:spMkLst>
        </pc:spChg>
        <pc:spChg chg="mod">
          <ac:chgData name="Stone, Jessica" userId="87185591-2a31-4e8b-9e4d-78f4fe892729" providerId="ADAL" clId="{237ADE55-FC39-45FD-A52F-FCD8C1E21CEF}" dt="2024-08-12T14:23:02.688" v="9140" actId="27636"/>
          <ac:spMkLst>
            <pc:docMk/>
            <pc:sldMk cId="3266903014" sldId="258"/>
            <ac:spMk id="3" creationId="{64866B63-C3A1-99A7-3FFC-88A5E7842E62}"/>
          </ac:spMkLst>
        </pc:spChg>
      </pc:sldChg>
      <pc:sldChg chg="modSp">
        <pc:chgData name="Stone, Jessica" userId="87185591-2a31-4e8b-9e4d-78f4fe892729" providerId="ADAL" clId="{237ADE55-FC39-45FD-A52F-FCD8C1E21CEF}" dt="2024-08-12T14:23:02.468" v="9124"/>
        <pc:sldMkLst>
          <pc:docMk/>
          <pc:sldMk cId="2491110208" sldId="259"/>
        </pc:sldMkLst>
        <pc:spChg chg="mod">
          <ac:chgData name="Stone, Jessica" userId="87185591-2a31-4e8b-9e4d-78f4fe892729" providerId="ADAL" clId="{237ADE55-FC39-45FD-A52F-FCD8C1E21CEF}" dt="2024-08-12T14:23:02.468" v="9124"/>
          <ac:spMkLst>
            <pc:docMk/>
            <pc:sldMk cId="2491110208" sldId="259"/>
            <ac:spMk id="2" creationId="{AFB1DB96-F869-2972-8D08-854AAE5EDFD6}"/>
          </ac:spMkLst>
        </pc:spChg>
        <pc:picChg chg="mod">
          <ac:chgData name="Stone, Jessica" userId="87185591-2a31-4e8b-9e4d-78f4fe892729" providerId="ADAL" clId="{237ADE55-FC39-45FD-A52F-FCD8C1E21CEF}" dt="2024-08-12T14:23:02.468" v="9124"/>
          <ac:picMkLst>
            <pc:docMk/>
            <pc:sldMk cId="2491110208" sldId="259"/>
            <ac:picMk id="6" creationId="{8CFEF06E-4B33-36E2-33A7-0F780A53D9A4}"/>
          </ac:picMkLst>
        </pc:picChg>
        <pc:picChg chg="mod">
          <ac:chgData name="Stone, Jessica" userId="87185591-2a31-4e8b-9e4d-78f4fe892729" providerId="ADAL" clId="{237ADE55-FC39-45FD-A52F-FCD8C1E21CEF}" dt="2024-08-12T14:23:02.468" v="9124"/>
          <ac:picMkLst>
            <pc:docMk/>
            <pc:sldMk cId="2491110208" sldId="259"/>
            <ac:picMk id="8" creationId="{76FAD087-CE63-C4FE-C946-DD61F32DA695}"/>
          </ac:picMkLst>
        </pc:picChg>
      </pc:sldChg>
      <pc:sldChg chg="modSp">
        <pc:chgData name="Stone, Jessica" userId="87185591-2a31-4e8b-9e4d-78f4fe892729" providerId="ADAL" clId="{237ADE55-FC39-45FD-A52F-FCD8C1E21CEF}" dt="2024-08-12T14:23:02.468" v="9124"/>
        <pc:sldMkLst>
          <pc:docMk/>
          <pc:sldMk cId="2608607376" sldId="260"/>
        </pc:sldMkLst>
        <pc:spChg chg="mod">
          <ac:chgData name="Stone, Jessica" userId="87185591-2a31-4e8b-9e4d-78f4fe892729" providerId="ADAL" clId="{237ADE55-FC39-45FD-A52F-FCD8C1E21CEF}" dt="2024-08-12T14:23:02.468" v="9124"/>
          <ac:spMkLst>
            <pc:docMk/>
            <pc:sldMk cId="2608607376" sldId="260"/>
            <ac:spMk id="2" creationId="{6B336D26-70D4-B01A-E877-5BD10E999816}"/>
          </ac:spMkLst>
        </pc:spChg>
        <pc:picChg chg="mod">
          <ac:chgData name="Stone, Jessica" userId="87185591-2a31-4e8b-9e4d-78f4fe892729" providerId="ADAL" clId="{237ADE55-FC39-45FD-A52F-FCD8C1E21CEF}" dt="2024-08-12T14:23:02.468" v="9124"/>
          <ac:picMkLst>
            <pc:docMk/>
            <pc:sldMk cId="2608607376" sldId="260"/>
            <ac:picMk id="5" creationId="{E95058E1-7EC1-29C9-C1FC-C0038ADBED8D}"/>
          </ac:picMkLst>
        </pc:picChg>
      </pc:sldChg>
      <pc:sldChg chg="modSp mod">
        <pc:chgData name="Stone, Jessica" userId="87185591-2a31-4e8b-9e4d-78f4fe892729" providerId="ADAL" clId="{237ADE55-FC39-45FD-A52F-FCD8C1E21CEF}" dt="2024-08-12T14:23:02.657" v="9137" actId="27636"/>
        <pc:sldMkLst>
          <pc:docMk/>
          <pc:sldMk cId="1646157359" sldId="261"/>
        </pc:sldMkLst>
        <pc:spChg chg="mod">
          <ac:chgData name="Stone, Jessica" userId="87185591-2a31-4e8b-9e4d-78f4fe892729" providerId="ADAL" clId="{237ADE55-FC39-45FD-A52F-FCD8C1E21CEF}" dt="2024-08-12T14:23:02.657" v="9137" actId="27636"/>
          <ac:spMkLst>
            <pc:docMk/>
            <pc:sldMk cId="1646157359" sldId="261"/>
            <ac:spMk id="2" creationId="{A9A2784F-C38D-C704-3DF1-6DE5E709975D}"/>
          </ac:spMkLst>
        </pc:spChg>
        <pc:picChg chg="mod">
          <ac:chgData name="Stone, Jessica" userId="87185591-2a31-4e8b-9e4d-78f4fe892729" providerId="ADAL" clId="{237ADE55-FC39-45FD-A52F-FCD8C1E21CEF}" dt="2024-08-12T14:23:02.468" v="9124"/>
          <ac:picMkLst>
            <pc:docMk/>
            <pc:sldMk cId="1646157359" sldId="261"/>
            <ac:picMk id="5" creationId="{633A36E1-2C2B-4BDF-E9C8-B3081E494A47}"/>
          </ac:picMkLst>
        </pc:picChg>
      </pc:sldChg>
      <pc:sldChg chg="modSp">
        <pc:chgData name="Stone, Jessica" userId="87185591-2a31-4e8b-9e4d-78f4fe892729" providerId="ADAL" clId="{237ADE55-FC39-45FD-A52F-FCD8C1E21CEF}" dt="2024-08-12T14:23:02.468" v="9124"/>
        <pc:sldMkLst>
          <pc:docMk/>
          <pc:sldMk cId="223476905" sldId="262"/>
        </pc:sldMkLst>
        <pc:spChg chg="mod">
          <ac:chgData name="Stone, Jessica" userId="87185591-2a31-4e8b-9e4d-78f4fe892729" providerId="ADAL" clId="{237ADE55-FC39-45FD-A52F-FCD8C1E21CEF}" dt="2024-08-12T14:23:02.468" v="9124"/>
          <ac:spMkLst>
            <pc:docMk/>
            <pc:sldMk cId="223476905" sldId="262"/>
            <ac:spMk id="2" creationId="{6956989A-4E01-9D63-0F67-0C5047BB8540}"/>
          </ac:spMkLst>
        </pc:spChg>
        <pc:picChg chg="mod">
          <ac:chgData name="Stone, Jessica" userId="87185591-2a31-4e8b-9e4d-78f4fe892729" providerId="ADAL" clId="{237ADE55-FC39-45FD-A52F-FCD8C1E21CEF}" dt="2024-08-12T14:23:02.468" v="9124"/>
          <ac:picMkLst>
            <pc:docMk/>
            <pc:sldMk cId="223476905" sldId="262"/>
            <ac:picMk id="5" creationId="{E14836A1-2924-0755-4CB2-5B0BEE0B02E7}"/>
          </ac:picMkLst>
        </pc:picChg>
      </pc:sldChg>
      <pc:sldChg chg="modSp del">
        <pc:chgData name="Stone, Jessica" userId="87185591-2a31-4e8b-9e4d-78f4fe892729" providerId="ADAL" clId="{237ADE55-FC39-45FD-A52F-FCD8C1E21CEF}" dt="2024-08-12T14:29:03.705" v="9164" actId="47"/>
        <pc:sldMkLst>
          <pc:docMk/>
          <pc:sldMk cId="1926293083" sldId="263"/>
        </pc:sldMkLst>
        <pc:spChg chg="mod">
          <ac:chgData name="Stone, Jessica" userId="87185591-2a31-4e8b-9e4d-78f4fe892729" providerId="ADAL" clId="{237ADE55-FC39-45FD-A52F-FCD8C1E21CEF}" dt="2024-08-12T14:23:02.468" v="9124"/>
          <ac:spMkLst>
            <pc:docMk/>
            <pc:sldMk cId="1926293083" sldId="263"/>
            <ac:spMk id="2" creationId="{6956989A-4E01-9D63-0F67-0C5047BB8540}"/>
          </ac:spMkLst>
        </pc:spChg>
        <pc:picChg chg="mod">
          <ac:chgData name="Stone, Jessica" userId="87185591-2a31-4e8b-9e4d-78f4fe892729" providerId="ADAL" clId="{237ADE55-FC39-45FD-A52F-FCD8C1E21CEF}" dt="2024-08-12T14:23:02.468" v="9124"/>
          <ac:picMkLst>
            <pc:docMk/>
            <pc:sldMk cId="1926293083" sldId="263"/>
            <ac:picMk id="5" creationId="{E14836A1-2924-0755-4CB2-5B0BEE0B02E7}"/>
          </ac:picMkLst>
        </pc:picChg>
      </pc:sldChg>
      <pc:sldChg chg="addSp delSp modSp mod">
        <pc:chgData name="Stone, Jessica" userId="87185591-2a31-4e8b-9e4d-78f4fe892729" providerId="ADAL" clId="{237ADE55-FC39-45FD-A52F-FCD8C1E21CEF}" dt="2024-08-12T14:28:59.023" v="9163"/>
        <pc:sldMkLst>
          <pc:docMk/>
          <pc:sldMk cId="506293641" sldId="264"/>
        </pc:sldMkLst>
        <pc:spChg chg="mod">
          <ac:chgData name="Stone, Jessica" userId="87185591-2a31-4e8b-9e4d-78f4fe892729" providerId="ADAL" clId="{237ADE55-FC39-45FD-A52F-FCD8C1E21CEF}" dt="2024-08-12T14:23:02.468" v="9124"/>
          <ac:spMkLst>
            <pc:docMk/>
            <pc:sldMk cId="506293641" sldId="264"/>
            <ac:spMk id="2" creationId="{6956989A-4E01-9D63-0F67-0C5047BB8540}"/>
          </ac:spMkLst>
        </pc:spChg>
        <pc:spChg chg="add del mod">
          <ac:chgData name="Stone, Jessica" userId="87185591-2a31-4e8b-9e4d-78f4fe892729" providerId="ADAL" clId="{237ADE55-FC39-45FD-A52F-FCD8C1E21CEF}" dt="2024-08-12T14:28:59.023" v="9163"/>
          <ac:spMkLst>
            <pc:docMk/>
            <pc:sldMk cId="506293641" sldId="264"/>
            <ac:spMk id="7" creationId="{56B97127-E4A3-1A73-A33B-3D3195B93F37}"/>
          </ac:spMkLst>
        </pc:spChg>
        <pc:picChg chg="add del mod">
          <ac:chgData name="Stone, Jessica" userId="87185591-2a31-4e8b-9e4d-78f4fe892729" providerId="ADAL" clId="{237ADE55-FC39-45FD-A52F-FCD8C1E21CEF}" dt="2024-08-12T14:28:56.197" v="9162" actId="21"/>
          <ac:picMkLst>
            <pc:docMk/>
            <pc:sldMk cId="506293641" sldId="264"/>
            <ac:picMk id="4" creationId="{957087E1-1283-B55D-937E-07C8E32E1180}"/>
          </ac:picMkLst>
        </pc:picChg>
        <pc:picChg chg="del mod">
          <ac:chgData name="Stone, Jessica" userId="87185591-2a31-4e8b-9e4d-78f4fe892729" providerId="ADAL" clId="{237ADE55-FC39-45FD-A52F-FCD8C1E21CEF}" dt="2024-08-12T14:28:13.123" v="9157" actId="478"/>
          <ac:picMkLst>
            <pc:docMk/>
            <pc:sldMk cId="506293641" sldId="264"/>
            <ac:picMk id="5" creationId="{E14836A1-2924-0755-4CB2-5B0BEE0B02E7}"/>
          </ac:picMkLst>
        </pc:picChg>
        <pc:picChg chg="add mod">
          <ac:chgData name="Stone, Jessica" userId="87185591-2a31-4e8b-9e4d-78f4fe892729" providerId="ADAL" clId="{237ADE55-FC39-45FD-A52F-FCD8C1E21CEF}" dt="2024-08-12T14:28:42.571" v="9160"/>
          <ac:picMkLst>
            <pc:docMk/>
            <pc:sldMk cId="506293641" sldId="264"/>
            <ac:picMk id="8" creationId="{957087E1-1283-B55D-937E-07C8E32E1180}"/>
          </ac:picMkLst>
        </pc:picChg>
        <pc:picChg chg="add mod">
          <ac:chgData name="Stone, Jessica" userId="87185591-2a31-4e8b-9e4d-78f4fe892729" providerId="ADAL" clId="{237ADE55-FC39-45FD-A52F-FCD8C1E21CEF}" dt="2024-08-12T14:28:59.023" v="9163"/>
          <ac:picMkLst>
            <pc:docMk/>
            <pc:sldMk cId="506293641" sldId="264"/>
            <ac:picMk id="9" creationId="{957087E1-1283-B55D-937E-07C8E32E1180}"/>
          </ac:picMkLst>
        </pc:picChg>
      </pc:sldChg>
      <pc:sldChg chg="modSp mod">
        <pc:chgData name="Stone, Jessica" userId="87185591-2a31-4e8b-9e4d-78f4fe892729" providerId="ADAL" clId="{237ADE55-FC39-45FD-A52F-FCD8C1E21CEF}" dt="2024-08-12T14:23:02.468" v="9124"/>
        <pc:sldMkLst>
          <pc:docMk/>
          <pc:sldMk cId="3356139385" sldId="265"/>
        </pc:sldMkLst>
        <pc:spChg chg="mod">
          <ac:chgData name="Stone, Jessica" userId="87185591-2a31-4e8b-9e4d-78f4fe892729" providerId="ADAL" clId="{237ADE55-FC39-45FD-A52F-FCD8C1E21CEF}" dt="2024-08-12T14:23:02.468" v="9124"/>
          <ac:spMkLst>
            <pc:docMk/>
            <pc:sldMk cId="3356139385" sldId="265"/>
            <ac:spMk id="2" creationId="{6956989A-4E01-9D63-0F67-0C5047BB8540}"/>
          </ac:spMkLst>
        </pc:spChg>
        <pc:picChg chg="mod">
          <ac:chgData name="Stone, Jessica" userId="87185591-2a31-4e8b-9e4d-78f4fe892729" providerId="ADAL" clId="{237ADE55-FC39-45FD-A52F-FCD8C1E21CEF}" dt="2024-08-12T14:23:02.468" v="9124"/>
          <ac:picMkLst>
            <pc:docMk/>
            <pc:sldMk cId="3356139385" sldId="265"/>
            <ac:picMk id="11" creationId="{8F9E5145-5CEF-1F2E-038F-79DDF54A0459}"/>
          </ac:picMkLst>
        </pc:picChg>
      </pc:sldChg>
      <pc:sldChg chg="addSp modSp mod">
        <pc:chgData name="Stone, Jessica" userId="87185591-2a31-4e8b-9e4d-78f4fe892729" providerId="ADAL" clId="{237ADE55-FC39-45FD-A52F-FCD8C1E21CEF}" dt="2024-08-12T14:27:43.566" v="9154" actId="1076"/>
        <pc:sldMkLst>
          <pc:docMk/>
          <pc:sldMk cId="1529030668" sldId="266"/>
        </pc:sldMkLst>
        <pc:spChg chg="mod">
          <ac:chgData name="Stone, Jessica" userId="87185591-2a31-4e8b-9e4d-78f4fe892729" providerId="ADAL" clId="{237ADE55-FC39-45FD-A52F-FCD8C1E21CEF}" dt="2024-08-12T14:23:02.468" v="9124"/>
          <ac:spMkLst>
            <pc:docMk/>
            <pc:sldMk cId="1529030668" sldId="266"/>
            <ac:spMk id="2" creationId="{9D29BFB3-BD92-35EF-F162-E4135164CAF8}"/>
          </ac:spMkLst>
        </pc:spChg>
        <pc:spChg chg="add mod">
          <ac:chgData name="Stone, Jessica" userId="87185591-2a31-4e8b-9e4d-78f4fe892729" providerId="ADAL" clId="{237ADE55-FC39-45FD-A52F-FCD8C1E21CEF}" dt="2024-08-12T14:27:43.566" v="9154" actId="1076"/>
          <ac:spMkLst>
            <pc:docMk/>
            <pc:sldMk cId="1529030668" sldId="266"/>
            <ac:spMk id="6" creationId="{6FACD9CD-DF08-5C2E-C991-E00BEB88DF18}"/>
          </ac:spMkLst>
        </pc:spChg>
        <pc:picChg chg="mod">
          <ac:chgData name="Stone, Jessica" userId="87185591-2a31-4e8b-9e4d-78f4fe892729" providerId="ADAL" clId="{237ADE55-FC39-45FD-A52F-FCD8C1E21CEF}" dt="2024-08-12T14:23:02.468" v="9124"/>
          <ac:picMkLst>
            <pc:docMk/>
            <pc:sldMk cId="1529030668" sldId="266"/>
            <ac:picMk id="5" creationId="{8C49F967-11A8-3220-473E-57BFF9194B86}"/>
          </ac:picMkLst>
        </pc:picChg>
      </pc:sldChg>
      <pc:sldChg chg="modSp">
        <pc:chgData name="Stone, Jessica" userId="87185591-2a31-4e8b-9e4d-78f4fe892729" providerId="ADAL" clId="{237ADE55-FC39-45FD-A52F-FCD8C1E21CEF}" dt="2024-08-12T14:23:02.468" v="9124"/>
        <pc:sldMkLst>
          <pc:docMk/>
          <pc:sldMk cId="716961158" sldId="267"/>
        </pc:sldMkLst>
        <pc:spChg chg="mod">
          <ac:chgData name="Stone, Jessica" userId="87185591-2a31-4e8b-9e4d-78f4fe892729" providerId="ADAL" clId="{237ADE55-FC39-45FD-A52F-FCD8C1E21CEF}" dt="2024-08-12T14:23:02.468" v="9124"/>
          <ac:spMkLst>
            <pc:docMk/>
            <pc:sldMk cId="716961158" sldId="267"/>
            <ac:spMk id="2" creationId="{5CBDBBB4-FCF2-8350-633E-EFFCAB26EDCC}"/>
          </ac:spMkLst>
        </pc:spChg>
        <pc:picChg chg="mod">
          <ac:chgData name="Stone, Jessica" userId="87185591-2a31-4e8b-9e4d-78f4fe892729" providerId="ADAL" clId="{237ADE55-FC39-45FD-A52F-FCD8C1E21CEF}" dt="2024-08-12T14:23:02.468" v="9124"/>
          <ac:picMkLst>
            <pc:docMk/>
            <pc:sldMk cId="716961158" sldId="267"/>
            <ac:picMk id="5" creationId="{AF5917D0-BA85-6E02-0A81-9260A48EFA99}"/>
          </ac:picMkLst>
        </pc:picChg>
      </pc:sldChg>
      <pc:sldChg chg="modSp">
        <pc:chgData name="Stone, Jessica" userId="87185591-2a31-4e8b-9e4d-78f4fe892729" providerId="ADAL" clId="{237ADE55-FC39-45FD-A52F-FCD8C1E21CEF}" dt="2024-08-12T14:23:02.468" v="9124"/>
        <pc:sldMkLst>
          <pc:docMk/>
          <pc:sldMk cId="2357565414" sldId="268"/>
        </pc:sldMkLst>
        <pc:spChg chg="mod">
          <ac:chgData name="Stone, Jessica" userId="87185591-2a31-4e8b-9e4d-78f4fe892729" providerId="ADAL" clId="{237ADE55-FC39-45FD-A52F-FCD8C1E21CEF}" dt="2024-08-12T14:23:02.468" v="9124"/>
          <ac:spMkLst>
            <pc:docMk/>
            <pc:sldMk cId="2357565414" sldId="268"/>
            <ac:spMk id="2" creationId="{EF588041-6D49-A31A-AAB2-AE9D6CBA37BB}"/>
          </ac:spMkLst>
        </pc:spChg>
        <pc:spChg chg="mod">
          <ac:chgData name="Stone, Jessica" userId="87185591-2a31-4e8b-9e4d-78f4fe892729" providerId="ADAL" clId="{237ADE55-FC39-45FD-A52F-FCD8C1E21CEF}" dt="2024-08-12T14:23:02.468" v="9124"/>
          <ac:spMkLst>
            <pc:docMk/>
            <pc:sldMk cId="2357565414" sldId="268"/>
            <ac:spMk id="3" creationId="{C3F9A3D5-3CDF-C83B-A81E-14B5B09C9D33}"/>
          </ac:spMkLst>
        </pc:spChg>
      </pc:sldChg>
      <pc:sldChg chg="modSp mod">
        <pc:chgData name="Stone, Jessica" userId="87185591-2a31-4e8b-9e4d-78f4fe892729" providerId="ADAL" clId="{237ADE55-FC39-45FD-A52F-FCD8C1E21CEF}" dt="2024-08-12T14:23:02.594" v="9126" actId="27636"/>
        <pc:sldMkLst>
          <pc:docMk/>
          <pc:sldMk cId="492403669" sldId="269"/>
        </pc:sldMkLst>
        <pc:spChg chg="mod">
          <ac:chgData name="Stone, Jessica" userId="87185591-2a31-4e8b-9e4d-78f4fe892729" providerId="ADAL" clId="{237ADE55-FC39-45FD-A52F-FCD8C1E21CEF}" dt="2024-08-12T14:23:02.468" v="9124"/>
          <ac:spMkLst>
            <pc:docMk/>
            <pc:sldMk cId="492403669" sldId="269"/>
            <ac:spMk id="2" creationId="{F2B7A18E-B1C3-A2D7-D3E8-4C53AD614C8A}"/>
          </ac:spMkLst>
        </pc:spChg>
        <pc:spChg chg="mod">
          <ac:chgData name="Stone, Jessica" userId="87185591-2a31-4e8b-9e4d-78f4fe892729" providerId="ADAL" clId="{237ADE55-FC39-45FD-A52F-FCD8C1E21CEF}" dt="2024-08-12T14:23:02.594" v="9126" actId="27636"/>
          <ac:spMkLst>
            <pc:docMk/>
            <pc:sldMk cId="492403669" sldId="269"/>
            <ac:spMk id="3" creationId="{D7624346-69D2-E570-FEA0-C6A6B1971FC9}"/>
          </ac:spMkLst>
        </pc:spChg>
      </pc:sldChg>
      <pc:sldChg chg="addSp modSp mod modClrScheme chgLayout">
        <pc:chgData name="Stone, Jessica" userId="87185591-2a31-4e8b-9e4d-78f4fe892729" providerId="ADAL" clId="{237ADE55-FC39-45FD-A52F-FCD8C1E21CEF}" dt="2024-08-12T14:29:47.870" v="9169" actId="255"/>
        <pc:sldMkLst>
          <pc:docMk/>
          <pc:sldMk cId="821080675" sldId="270"/>
        </pc:sldMkLst>
        <pc:spChg chg="mod ord">
          <ac:chgData name="Stone, Jessica" userId="87185591-2a31-4e8b-9e4d-78f4fe892729" providerId="ADAL" clId="{237ADE55-FC39-45FD-A52F-FCD8C1E21CEF}" dt="2024-08-12T14:29:39.766" v="9166" actId="700"/>
          <ac:spMkLst>
            <pc:docMk/>
            <pc:sldMk cId="821080675" sldId="270"/>
            <ac:spMk id="2" creationId="{2F615F2C-D166-A570-29EA-03DD3FE825E2}"/>
          </ac:spMkLst>
        </pc:spChg>
        <pc:spChg chg="mod ord">
          <ac:chgData name="Stone, Jessica" userId="87185591-2a31-4e8b-9e4d-78f4fe892729" providerId="ADAL" clId="{237ADE55-FC39-45FD-A52F-FCD8C1E21CEF}" dt="2024-08-12T14:29:47.870" v="9169" actId="255"/>
          <ac:spMkLst>
            <pc:docMk/>
            <pc:sldMk cId="821080675" sldId="270"/>
            <ac:spMk id="3" creationId="{18A75E67-6FB4-5E41-F4C1-44838AB9D00B}"/>
          </ac:spMkLst>
        </pc:spChg>
        <pc:spChg chg="add mod ord">
          <ac:chgData name="Stone, Jessica" userId="87185591-2a31-4e8b-9e4d-78f4fe892729" providerId="ADAL" clId="{237ADE55-FC39-45FD-A52F-FCD8C1E21CEF}" dt="2024-08-12T14:29:41.775" v="9168" actId="27636"/>
          <ac:spMkLst>
            <pc:docMk/>
            <pc:sldMk cId="821080675" sldId="270"/>
            <ac:spMk id="4" creationId="{8BB62DEC-9588-B672-21A5-540B40FD744B}"/>
          </ac:spMkLst>
        </pc:spChg>
      </pc:sldChg>
      <pc:sldChg chg="addSp modSp mod">
        <pc:chgData name="Stone, Jessica" userId="87185591-2a31-4e8b-9e4d-78f4fe892729" providerId="ADAL" clId="{237ADE55-FC39-45FD-A52F-FCD8C1E21CEF}" dt="2024-08-12T14:23:02.468" v="9124"/>
        <pc:sldMkLst>
          <pc:docMk/>
          <pc:sldMk cId="2257140762" sldId="271"/>
        </pc:sldMkLst>
        <pc:spChg chg="mod">
          <ac:chgData name="Stone, Jessica" userId="87185591-2a31-4e8b-9e4d-78f4fe892729" providerId="ADAL" clId="{237ADE55-FC39-45FD-A52F-FCD8C1E21CEF}" dt="2024-08-12T14:23:02.468" v="9124"/>
          <ac:spMkLst>
            <pc:docMk/>
            <pc:sldMk cId="2257140762" sldId="271"/>
            <ac:spMk id="2" creationId="{B8024044-4184-E3B3-FF0D-84DCEB29053B}"/>
          </ac:spMkLst>
        </pc:spChg>
        <pc:spChg chg="mod">
          <ac:chgData name="Stone, Jessica" userId="87185591-2a31-4e8b-9e4d-78f4fe892729" providerId="ADAL" clId="{237ADE55-FC39-45FD-A52F-FCD8C1E21CEF}" dt="2024-08-12T14:23:02.468" v="9124"/>
          <ac:spMkLst>
            <pc:docMk/>
            <pc:sldMk cId="2257140762" sldId="271"/>
            <ac:spMk id="3" creationId="{5289AA91-1D29-7D9B-E64C-5D3F3E94F76B}"/>
          </ac:spMkLst>
        </pc:spChg>
        <pc:spChg chg="add mod">
          <ac:chgData name="Stone, Jessica" userId="87185591-2a31-4e8b-9e4d-78f4fe892729" providerId="ADAL" clId="{237ADE55-FC39-45FD-A52F-FCD8C1E21CEF}" dt="2024-08-12T13:35:57.015" v="5156" actId="1076"/>
          <ac:spMkLst>
            <pc:docMk/>
            <pc:sldMk cId="2257140762" sldId="271"/>
            <ac:spMk id="4" creationId="{03624641-9747-1250-0670-DEA83AFF86A8}"/>
          </ac:spMkLst>
        </pc:spChg>
      </pc:sldChg>
      <pc:sldChg chg="addSp delSp modSp mod">
        <pc:chgData name="Stone, Jessica" userId="87185591-2a31-4e8b-9e4d-78f4fe892729" providerId="ADAL" clId="{237ADE55-FC39-45FD-A52F-FCD8C1E21CEF}" dt="2024-08-12T14:23:02.468" v="9124"/>
        <pc:sldMkLst>
          <pc:docMk/>
          <pc:sldMk cId="2067191728" sldId="272"/>
        </pc:sldMkLst>
        <pc:spChg chg="mod">
          <ac:chgData name="Stone, Jessica" userId="87185591-2a31-4e8b-9e4d-78f4fe892729" providerId="ADAL" clId="{237ADE55-FC39-45FD-A52F-FCD8C1E21CEF}" dt="2024-08-12T14:23:02.468" v="9124"/>
          <ac:spMkLst>
            <pc:docMk/>
            <pc:sldMk cId="2067191728" sldId="272"/>
            <ac:spMk id="2" creationId="{2CAA4114-9625-5D4F-DCDE-E7CB22CD8D3F}"/>
          </ac:spMkLst>
        </pc:spChg>
        <pc:spChg chg="del mod">
          <ac:chgData name="Stone, Jessica" userId="87185591-2a31-4e8b-9e4d-78f4fe892729" providerId="ADAL" clId="{237ADE55-FC39-45FD-A52F-FCD8C1E21CEF}" dt="2024-08-12T13:23:49.073" v="4791"/>
          <ac:spMkLst>
            <pc:docMk/>
            <pc:sldMk cId="2067191728" sldId="272"/>
            <ac:spMk id="4" creationId="{CAD32FCB-7C61-E318-9965-B94E017176AC}"/>
          </ac:spMkLst>
        </pc:spChg>
        <pc:spChg chg="mod">
          <ac:chgData name="Stone, Jessica" userId="87185591-2a31-4e8b-9e4d-78f4fe892729" providerId="ADAL" clId="{237ADE55-FC39-45FD-A52F-FCD8C1E21CEF}" dt="2024-08-12T13:27:30.500" v="4816" actId="1076"/>
          <ac:spMkLst>
            <pc:docMk/>
            <pc:sldMk cId="2067191728" sldId="272"/>
            <ac:spMk id="5" creationId="{0DFB8056-8B8B-DAC7-4A07-8820B781BCC7}"/>
          </ac:spMkLst>
        </pc:spChg>
        <pc:spChg chg="add del mod">
          <ac:chgData name="Stone, Jessica" userId="87185591-2a31-4e8b-9e4d-78f4fe892729" providerId="ADAL" clId="{237ADE55-FC39-45FD-A52F-FCD8C1E21CEF}" dt="2024-08-12T13:24:56.886" v="4806" actId="478"/>
          <ac:spMkLst>
            <pc:docMk/>
            <pc:sldMk cId="2067191728" sldId="272"/>
            <ac:spMk id="8" creationId="{77396B14-2E7E-7EF4-8AE6-4169D379B945}"/>
          </ac:spMkLst>
        </pc:spChg>
        <pc:picChg chg="add del mod">
          <ac:chgData name="Stone, Jessica" userId="87185591-2a31-4e8b-9e4d-78f4fe892729" providerId="ADAL" clId="{237ADE55-FC39-45FD-A52F-FCD8C1E21CEF}" dt="2024-08-12T13:24:24.298" v="4800" actId="478"/>
          <ac:picMkLst>
            <pc:docMk/>
            <pc:sldMk cId="2067191728" sldId="272"/>
            <ac:picMk id="6" creationId="{87224E64-804C-F4EC-D378-69289BA311BA}"/>
          </ac:picMkLst>
        </pc:picChg>
        <pc:picChg chg="add">
          <ac:chgData name="Stone, Jessica" userId="87185591-2a31-4e8b-9e4d-78f4fe892729" providerId="ADAL" clId="{237ADE55-FC39-45FD-A52F-FCD8C1E21CEF}" dt="2024-08-12T13:23:42.887" v="4790"/>
          <ac:picMkLst>
            <pc:docMk/>
            <pc:sldMk cId="2067191728" sldId="272"/>
            <ac:picMk id="1026" creationId="{3637CD28-5B90-0690-D243-F7D243D2ED4D}"/>
          </ac:picMkLst>
        </pc:picChg>
        <pc:picChg chg="add mod">
          <ac:chgData name="Stone, Jessica" userId="87185591-2a31-4e8b-9e4d-78f4fe892729" providerId="ADAL" clId="{237ADE55-FC39-45FD-A52F-FCD8C1E21CEF}" dt="2024-08-12T13:25:06.652" v="4807" actId="1076"/>
          <ac:picMkLst>
            <pc:docMk/>
            <pc:sldMk cId="2067191728" sldId="272"/>
            <ac:picMk id="1027" creationId="{B2277B48-05D9-5DA8-BC45-CB64FA95E6C8}"/>
          </ac:picMkLst>
        </pc:picChg>
        <pc:picChg chg="add mod">
          <ac:chgData name="Stone, Jessica" userId="87185591-2a31-4e8b-9e4d-78f4fe892729" providerId="ADAL" clId="{237ADE55-FC39-45FD-A52F-FCD8C1E21CEF}" dt="2024-08-12T13:27:30.500" v="4816" actId="1076"/>
          <ac:picMkLst>
            <pc:docMk/>
            <pc:sldMk cId="2067191728" sldId="272"/>
            <ac:picMk id="1028" creationId="{6E4A020C-6BD8-0A10-9EA4-8F2BDB145AA7}"/>
          </ac:picMkLst>
        </pc:picChg>
      </pc:sldChg>
      <pc:sldChg chg="modSp mod">
        <pc:chgData name="Stone, Jessica" userId="87185591-2a31-4e8b-9e4d-78f4fe892729" providerId="ADAL" clId="{237ADE55-FC39-45FD-A52F-FCD8C1E21CEF}" dt="2024-08-12T14:23:02.468" v="9124"/>
        <pc:sldMkLst>
          <pc:docMk/>
          <pc:sldMk cId="3444394193" sldId="273"/>
        </pc:sldMkLst>
        <pc:spChg chg="mod">
          <ac:chgData name="Stone, Jessica" userId="87185591-2a31-4e8b-9e4d-78f4fe892729" providerId="ADAL" clId="{237ADE55-FC39-45FD-A52F-FCD8C1E21CEF}" dt="2024-08-12T14:23:02.468" v="9124"/>
          <ac:spMkLst>
            <pc:docMk/>
            <pc:sldMk cId="3444394193" sldId="273"/>
            <ac:spMk id="2" creationId="{213ABD35-9865-1C32-5A26-9608D92923B9}"/>
          </ac:spMkLst>
        </pc:spChg>
        <pc:spChg chg="mod">
          <ac:chgData name="Stone, Jessica" userId="87185591-2a31-4e8b-9e4d-78f4fe892729" providerId="ADAL" clId="{237ADE55-FC39-45FD-A52F-FCD8C1E21CEF}" dt="2024-08-12T14:23:02.468" v="9124"/>
          <ac:spMkLst>
            <pc:docMk/>
            <pc:sldMk cId="3444394193" sldId="273"/>
            <ac:spMk id="4" creationId="{6C28987F-05A1-ADA7-5233-4287E97C6706}"/>
          </ac:spMkLst>
        </pc:spChg>
      </pc:sldChg>
      <pc:sldChg chg="addSp modSp mod ord">
        <pc:chgData name="Stone, Jessica" userId="87185591-2a31-4e8b-9e4d-78f4fe892729" providerId="ADAL" clId="{237ADE55-FC39-45FD-A52F-FCD8C1E21CEF}" dt="2024-08-12T14:23:02.657" v="9136" actId="27636"/>
        <pc:sldMkLst>
          <pc:docMk/>
          <pc:sldMk cId="2390079415" sldId="274"/>
        </pc:sldMkLst>
        <pc:spChg chg="mod">
          <ac:chgData name="Stone, Jessica" userId="87185591-2a31-4e8b-9e4d-78f4fe892729" providerId="ADAL" clId="{237ADE55-FC39-45FD-A52F-FCD8C1E21CEF}" dt="2024-08-12T14:23:02.468" v="9124"/>
          <ac:spMkLst>
            <pc:docMk/>
            <pc:sldMk cId="2390079415" sldId="274"/>
            <ac:spMk id="2" creationId="{B57FDD6A-8B0F-F345-4661-2EDF4A4DD00F}"/>
          </ac:spMkLst>
        </pc:spChg>
        <pc:spChg chg="mod">
          <ac:chgData name="Stone, Jessica" userId="87185591-2a31-4e8b-9e4d-78f4fe892729" providerId="ADAL" clId="{237ADE55-FC39-45FD-A52F-FCD8C1E21CEF}" dt="2024-08-12T14:23:02.657" v="9136" actId="27636"/>
          <ac:spMkLst>
            <pc:docMk/>
            <pc:sldMk cId="2390079415" sldId="274"/>
            <ac:spMk id="3" creationId="{0C455723-4338-44C2-19D3-94FFCC433331}"/>
          </ac:spMkLst>
        </pc:spChg>
        <pc:spChg chg="add mod">
          <ac:chgData name="Stone, Jessica" userId="87185591-2a31-4e8b-9e4d-78f4fe892729" providerId="ADAL" clId="{237ADE55-FC39-45FD-A52F-FCD8C1E21CEF}" dt="2024-08-12T14:03:05.188" v="7344" actId="1076"/>
          <ac:spMkLst>
            <pc:docMk/>
            <pc:sldMk cId="2390079415" sldId="274"/>
            <ac:spMk id="4" creationId="{0BCD7915-8BED-24B2-4AF3-7054234FA2CB}"/>
          </ac:spMkLst>
        </pc:spChg>
      </pc:sldChg>
      <pc:sldChg chg="modSp">
        <pc:chgData name="Stone, Jessica" userId="87185591-2a31-4e8b-9e4d-78f4fe892729" providerId="ADAL" clId="{237ADE55-FC39-45FD-A52F-FCD8C1E21CEF}" dt="2024-08-12T14:23:02.468" v="9124"/>
        <pc:sldMkLst>
          <pc:docMk/>
          <pc:sldMk cId="2672608965" sldId="275"/>
        </pc:sldMkLst>
        <pc:spChg chg="mod">
          <ac:chgData name="Stone, Jessica" userId="87185591-2a31-4e8b-9e4d-78f4fe892729" providerId="ADAL" clId="{237ADE55-FC39-45FD-A52F-FCD8C1E21CEF}" dt="2024-08-12T14:23:02.468" v="9124"/>
          <ac:spMkLst>
            <pc:docMk/>
            <pc:sldMk cId="2672608965" sldId="275"/>
            <ac:spMk id="2" creationId="{7BBE325F-56BE-0787-8F42-AB4E89238A15}"/>
          </ac:spMkLst>
        </pc:spChg>
        <pc:spChg chg="mod">
          <ac:chgData name="Stone, Jessica" userId="87185591-2a31-4e8b-9e4d-78f4fe892729" providerId="ADAL" clId="{237ADE55-FC39-45FD-A52F-FCD8C1E21CEF}" dt="2024-08-12T14:23:02.468" v="9124"/>
          <ac:spMkLst>
            <pc:docMk/>
            <pc:sldMk cId="2672608965" sldId="275"/>
            <ac:spMk id="4" creationId="{CEDD1078-6A6E-EB4D-7FC5-459B3B002F58}"/>
          </ac:spMkLst>
        </pc:spChg>
      </pc:sldChg>
      <pc:sldChg chg="modSp ord">
        <pc:chgData name="Stone, Jessica" userId="87185591-2a31-4e8b-9e4d-78f4fe892729" providerId="ADAL" clId="{237ADE55-FC39-45FD-A52F-FCD8C1E21CEF}" dt="2024-08-12T14:23:02.468" v="9124"/>
        <pc:sldMkLst>
          <pc:docMk/>
          <pc:sldMk cId="2788480900" sldId="277"/>
        </pc:sldMkLst>
        <pc:spChg chg="mod">
          <ac:chgData name="Stone, Jessica" userId="87185591-2a31-4e8b-9e4d-78f4fe892729" providerId="ADAL" clId="{237ADE55-FC39-45FD-A52F-FCD8C1E21CEF}" dt="2024-08-12T14:23:02.468" v="9124"/>
          <ac:spMkLst>
            <pc:docMk/>
            <pc:sldMk cId="2788480900" sldId="277"/>
            <ac:spMk id="2" creationId="{8A55C193-277B-4326-EE01-21A609F46612}"/>
          </ac:spMkLst>
        </pc:spChg>
        <pc:spChg chg="mod">
          <ac:chgData name="Stone, Jessica" userId="87185591-2a31-4e8b-9e4d-78f4fe892729" providerId="ADAL" clId="{237ADE55-FC39-45FD-A52F-FCD8C1E21CEF}" dt="2024-08-12T14:23:02.468" v="9124"/>
          <ac:spMkLst>
            <pc:docMk/>
            <pc:sldMk cId="2788480900" sldId="277"/>
            <ac:spMk id="3" creationId="{A263DC6E-14FC-F81D-03BD-F831A312A540}"/>
          </ac:spMkLst>
        </pc:spChg>
      </pc:sldChg>
      <pc:sldChg chg="modSp mod ord">
        <pc:chgData name="Stone, Jessica" userId="87185591-2a31-4e8b-9e4d-78f4fe892729" providerId="ADAL" clId="{237ADE55-FC39-45FD-A52F-FCD8C1E21CEF}" dt="2024-08-12T14:23:02.641" v="9135" actId="27636"/>
        <pc:sldMkLst>
          <pc:docMk/>
          <pc:sldMk cId="1838637294" sldId="278"/>
        </pc:sldMkLst>
        <pc:spChg chg="mod">
          <ac:chgData name="Stone, Jessica" userId="87185591-2a31-4e8b-9e4d-78f4fe892729" providerId="ADAL" clId="{237ADE55-FC39-45FD-A52F-FCD8C1E21CEF}" dt="2024-08-12T14:23:02.468" v="9124"/>
          <ac:spMkLst>
            <pc:docMk/>
            <pc:sldMk cId="1838637294" sldId="278"/>
            <ac:spMk id="2" creationId="{1D0D32C0-2BF3-FE0B-62B2-B933D2698F40}"/>
          </ac:spMkLst>
        </pc:spChg>
        <pc:spChg chg="mod">
          <ac:chgData name="Stone, Jessica" userId="87185591-2a31-4e8b-9e4d-78f4fe892729" providerId="ADAL" clId="{237ADE55-FC39-45FD-A52F-FCD8C1E21CEF}" dt="2024-08-12T14:23:02.641" v="9135" actId="27636"/>
          <ac:spMkLst>
            <pc:docMk/>
            <pc:sldMk cId="1838637294" sldId="278"/>
            <ac:spMk id="3" creationId="{CFAEBF45-4E63-58FD-E1D0-E5CD8DB83260}"/>
          </ac:spMkLst>
        </pc:spChg>
      </pc:sldChg>
      <pc:sldChg chg="addSp modSp del mod ord">
        <pc:chgData name="Stone, Jessica" userId="87185591-2a31-4e8b-9e4d-78f4fe892729" providerId="ADAL" clId="{237ADE55-FC39-45FD-A52F-FCD8C1E21CEF}" dt="2024-08-12T13:53:29.314" v="6797" actId="47"/>
        <pc:sldMkLst>
          <pc:docMk/>
          <pc:sldMk cId="730321636" sldId="279"/>
        </pc:sldMkLst>
        <pc:spChg chg="mod">
          <ac:chgData name="Stone, Jessica" userId="87185591-2a31-4e8b-9e4d-78f4fe892729" providerId="ADAL" clId="{237ADE55-FC39-45FD-A52F-FCD8C1E21CEF}" dt="2024-08-12T05:12:31.525" v="3737"/>
          <ac:spMkLst>
            <pc:docMk/>
            <pc:sldMk cId="730321636" sldId="279"/>
            <ac:spMk id="2" creationId="{FAF3BC38-3A7A-4AB8-69A1-C2909CB2D637}"/>
          </ac:spMkLst>
        </pc:spChg>
        <pc:spChg chg="mod">
          <ac:chgData name="Stone, Jessica" userId="87185591-2a31-4e8b-9e4d-78f4fe892729" providerId="ADAL" clId="{237ADE55-FC39-45FD-A52F-FCD8C1E21CEF}" dt="2024-08-12T05:12:31.525" v="3737"/>
          <ac:spMkLst>
            <pc:docMk/>
            <pc:sldMk cId="730321636" sldId="279"/>
            <ac:spMk id="3" creationId="{EEBE0C7F-5DCC-E857-76F7-0DEEFAE1B175}"/>
          </ac:spMkLst>
        </pc:spChg>
        <pc:spChg chg="add mod">
          <ac:chgData name="Stone, Jessica" userId="87185591-2a31-4e8b-9e4d-78f4fe892729" providerId="ADAL" clId="{237ADE55-FC39-45FD-A52F-FCD8C1E21CEF}" dt="2024-08-12T13:41:27.928" v="5255" actId="1076"/>
          <ac:spMkLst>
            <pc:docMk/>
            <pc:sldMk cId="730321636" sldId="279"/>
            <ac:spMk id="4" creationId="{A72A5309-CC59-BAA6-194A-44600FA146B5}"/>
          </ac:spMkLst>
        </pc:spChg>
      </pc:sldChg>
      <pc:sldChg chg="modSp mod ord">
        <pc:chgData name="Stone, Jessica" userId="87185591-2a31-4e8b-9e4d-78f4fe892729" providerId="ADAL" clId="{237ADE55-FC39-45FD-A52F-FCD8C1E21CEF}" dt="2024-08-12T14:23:02.468" v="9124"/>
        <pc:sldMkLst>
          <pc:docMk/>
          <pc:sldMk cId="2711057014" sldId="280"/>
        </pc:sldMkLst>
        <pc:spChg chg="mod">
          <ac:chgData name="Stone, Jessica" userId="87185591-2a31-4e8b-9e4d-78f4fe892729" providerId="ADAL" clId="{237ADE55-FC39-45FD-A52F-FCD8C1E21CEF}" dt="2024-08-12T14:23:02.468" v="9124"/>
          <ac:spMkLst>
            <pc:docMk/>
            <pc:sldMk cId="2711057014" sldId="280"/>
            <ac:spMk id="2" creationId="{1656A147-8531-DB80-311E-F8DD9C39DBB5}"/>
          </ac:spMkLst>
        </pc:spChg>
        <pc:spChg chg="mod">
          <ac:chgData name="Stone, Jessica" userId="87185591-2a31-4e8b-9e4d-78f4fe892729" providerId="ADAL" clId="{237ADE55-FC39-45FD-A52F-FCD8C1E21CEF}" dt="2024-08-12T14:23:02.468" v="9124"/>
          <ac:spMkLst>
            <pc:docMk/>
            <pc:sldMk cId="2711057014" sldId="280"/>
            <ac:spMk id="3" creationId="{3D8C9E08-0CEA-B04F-1D82-C8852329E10B}"/>
          </ac:spMkLst>
        </pc:spChg>
      </pc:sldChg>
      <pc:sldChg chg="addSp delSp modSp mod setBg">
        <pc:chgData name="Stone, Jessica" userId="87185591-2a31-4e8b-9e4d-78f4fe892729" providerId="ADAL" clId="{237ADE55-FC39-45FD-A52F-FCD8C1E21CEF}" dt="2024-08-12T14:27:18.486" v="9153" actId="26606"/>
        <pc:sldMkLst>
          <pc:docMk/>
          <pc:sldMk cId="38205005" sldId="281"/>
        </pc:sldMkLst>
        <pc:spChg chg="mod">
          <ac:chgData name="Stone, Jessica" userId="87185591-2a31-4e8b-9e4d-78f4fe892729" providerId="ADAL" clId="{237ADE55-FC39-45FD-A52F-FCD8C1E21CEF}" dt="2024-08-12T14:27:18.486" v="9153" actId="26606"/>
          <ac:spMkLst>
            <pc:docMk/>
            <pc:sldMk cId="38205005" sldId="281"/>
            <ac:spMk id="2" creationId="{6063F93C-53E8-8EE5-7793-AF099314ED60}"/>
          </ac:spMkLst>
        </pc:spChg>
        <pc:spChg chg="del mod">
          <ac:chgData name="Stone, Jessica" userId="87185591-2a31-4e8b-9e4d-78f4fe892729" providerId="ADAL" clId="{237ADE55-FC39-45FD-A52F-FCD8C1E21CEF}" dt="2024-08-12T14:27:18.486" v="9153" actId="26606"/>
          <ac:spMkLst>
            <pc:docMk/>
            <pc:sldMk cId="38205005" sldId="281"/>
            <ac:spMk id="3" creationId="{8C7214D1-C537-CFBC-D8D3-E4704D32EEE7}"/>
          </ac:spMkLst>
        </pc:spChg>
        <pc:spChg chg="add">
          <ac:chgData name="Stone, Jessica" userId="87185591-2a31-4e8b-9e4d-78f4fe892729" providerId="ADAL" clId="{237ADE55-FC39-45FD-A52F-FCD8C1E21CEF}" dt="2024-08-12T14:27:18.486" v="9153" actId="26606"/>
          <ac:spMkLst>
            <pc:docMk/>
            <pc:sldMk cId="38205005" sldId="281"/>
            <ac:spMk id="9" creationId="{52BE4420-3B5F-4549-8B4A-77855B8215EC}"/>
          </ac:spMkLst>
        </pc:spChg>
        <pc:spChg chg="add">
          <ac:chgData name="Stone, Jessica" userId="87185591-2a31-4e8b-9e4d-78f4fe892729" providerId="ADAL" clId="{237ADE55-FC39-45FD-A52F-FCD8C1E21CEF}" dt="2024-08-12T14:27:18.486" v="9153" actId="26606"/>
          <ac:spMkLst>
            <pc:docMk/>
            <pc:sldMk cId="38205005" sldId="281"/>
            <ac:spMk id="11" creationId="{A75876F6-95D4-48CB-8E3E-4401A96E25A4}"/>
          </ac:spMkLst>
        </pc:spChg>
        <pc:spChg chg="add">
          <ac:chgData name="Stone, Jessica" userId="87185591-2a31-4e8b-9e4d-78f4fe892729" providerId="ADAL" clId="{237ADE55-FC39-45FD-A52F-FCD8C1E21CEF}" dt="2024-08-12T14:27:18.486" v="9153" actId="26606"/>
          <ac:spMkLst>
            <pc:docMk/>
            <pc:sldMk cId="38205005" sldId="281"/>
            <ac:spMk id="13" creationId="{D1B84719-90BB-4D0C-92D8-61DC5512B34B}"/>
          </ac:spMkLst>
        </pc:spChg>
        <pc:spChg chg="add">
          <ac:chgData name="Stone, Jessica" userId="87185591-2a31-4e8b-9e4d-78f4fe892729" providerId="ADAL" clId="{237ADE55-FC39-45FD-A52F-FCD8C1E21CEF}" dt="2024-08-12T14:27:18.486" v="9153" actId="26606"/>
          <ac:spMkLst>
            <pc:docMk/>
            <pc:sldMk cId="38205005" sldId="281"/>
            <ac:spMk id="15" creationId="{7B407EC4-5D16-4845-9840-4E28622B6568}"/>
          </ac:spMkLst>
        </pc:spChg>
        <pc:graphicFrameChg chg="add">
          <ac:chgData name="Stone, Jessica" userId="87185591-2a31-4e8b-9e4d-78f4fe892729" providerId="ADAL" clId="{237ADE55-FC39-45FD-A52F-FCD8C1E21CEF}" dt="2024-08-12T14:27:18.486" v="9153" actId="26606"/>
          <ac:graphicFrameMkLst>
            <pc:docMk/>
            <pc:sldMk cId="38205005" sldId="281"/>
            <ac:graphicFrameMk id="5" creationId="{6F76E7E7-F815-EBD6-395A-6C362A30BC7C}"/>
          </ac:graphicFrameMkLst>
        </pc:graphicFrameChg>
      </pc:sldChg>
      <pc:sldChg chg="modSp del">
        <pc:chgData name="Stone, Jessica" userId="87185591-2a31-4e8b-9e4d-78f4fe892729" providerId="ADAL" clId="{237ADE55-FC39-45FD-A52F-FCD8C1E21CEF}" dt="2024-08-12T14:08:32.383" v="7607" actId="47"/>
        <pc:sldMkLst>
          <pc:docMk/>
          <pc:sldMk cId="643474377" sldId="282"/>
        </pc:sldMkLst>
        <pc:spChg chg="mod">
          <ac:chgData name="Stone, Jessica" userId="87185591-2a31-4e8b-9e4d-78f4fe892729" providerId="ADAL" clId="{237ADE55-FC39-45FD-A52F-FCD8C1E21CEF}" dt="2024-08-12T05:12:31.525" v="3737"/>
          <ac:spMkLst>
            <pc:docMk/>
            <pc:sldMk cId="643474377" sldId="282"/>
            <ac:spMk id="2" creationId="{01C4FA1F-0B63-E492-2FA3-7BFBE3235D21}"/>
          </ac:spMkLst>
        </pc:spChg>
        <pc:spChg chg="mod">
          <ac:chgData name="Stone, Jessica" userId="87185591-2a31-4e8b-9e4d-78f4fe892729" providerId="ADAL" clId="{237ADE55-FC39-45FD-A52F-FCD8C1E21CEF}" dt="2024-08-12T05:12:31.525" v="3737"/>
          <ac:spMkLst>
            <pc:docMk/>
            <pc:sldMk cId="643474377" sldId="282"/>
            <ac:spMk id="3" creationId="{572A5155-3CA9-E9BF-5B79-2827AB34F44C}"/>
          </ac:spMkLst>
        </pc:spChg>
      </pc:sldChg>
      <pc:sldChg chg="addSp modSp del mod">
        <pc:chgData name="Stone, Jessica" userId="87185591-2a31-4e8b-9e4d-78f4fe892729" providerId="ADAL" clId="{237ADE55-FC39-45FD-A52F-FCD8C1E21CEF}" dt="2024-08-12T14:05:05.012" v="7347" actId="47"/>
        <pc:sldMkLst>
          <pc:docMk/>
          <pc:sldMk cId="3288581729" sldId="283"/>
        </pc:sldMkLst>
        <pc:spChg chg="mod">
          <ac:chgData name="Stone, Jessica" userId="87185591-2a31-4e8b-9e4d-78f4fe892729" providerId="ADAL" clId="{237ADE55-FC39-45FD-A52F-FCD8C1E21CEF}" dt="2024-08-12T05:12:31.525" v="3737"/>
          <ac:spMkLst>
            <pc:docMk/>
            <pc:sldMk cId="3288581729" sldId="283"/>
            <ac:spMk id="2" creationId="{91B76321-4CD2-4DE1-4787-415F055D647D}"/>
          </ac:spMkLst>
        </pc:spChg>
        <pc:spChg chg="mod">
          <ac:chgData name="Stone, Jessica" userId="87185591-2a31-4e8b-9e4d-78f4fe892729" providerId="ADAL" clId="{237ADE55-FC39-45FD-A52F-FCD8C1E21CEF}" dt="2024-08-12T05:12:31.525" v="3737"/>
          <ac:spMkLst>
            <pc:docMk/>
            <pc:sldMk cId="3288581729" sldId="283"/>
            <ac:spMk id="3" creationId="{42304FBE-469A-83F8-ABC2-13A27E0009CE}"/>
          </ac:spMkLst>
        </pc:spChg>
        <pc:spChg chg="add mod">
          <ac:chgData name="Stone, Jessica" userId="87185591-2a31-4e8b-9e4d-78f4fe892729" providerId="ADAL" clId="{237ADE55-FC39-45FD-A52F-FCD8C1E21CEF}" dt="2024-08-12T13:41:50.467" v="5276" actId="1076"/>
          <ac:spMkLst>
            <pc:docMk/>
            <pc:sldMk cId="3288581729" sldId="283"/>
            <ac:spMk id="4" creationId="{06363658-3733-2794-33A2-7C18509457B1}"/>
          </ac:spMkLst>
        </pc:spChg>
      </pc:sldChg>
      <pc:sldChg chg="modSp">
        <pc:chgData name="Stone, Jessica" userId="87185591-2a31-4e8b-9e4d-78f4fe892729" providerId="ADAL" clId="{237ADE55-FC39-45FD-A52F-FCD8C1E21CEF}" dt="2024-08-12T14:23:02.468" v="9124"/>
        <pc:sldMkLst>
          <pc:docMk/>
          <pc:sldMk cId="938530946" sldId="284"/>
        </pc:sldMkLst>
        <pc:spChg chg="mod">
          <ac:chgData name="Stone, Jessica" userId="87185591-2a31-4e8b-9e4d-78f4fe892729" providerId="ADAL" clId="{237ADE55-FC39-45FD-A52F-FCD8C1E21CEF}" dt="2024-08-12T14:23:02.468" v="9124"/>
          <ac:spMkLst>
            <pc:docMk/>
            <pc:sldMk cId="938530946" sldId="284"/>
            <ac:spMk id="2" creationId="{68DC4007-7FAE-66A1-8AF6-62C921BD597F}"/>
          </ac:spMkLst>
        </pc:spChg>
      </pc:sldChg>
      <pc:sldChg chg="del">
        <pc:chgData name="Stone, Jessica" userId="87185591-2a31-4e8b-9e4d-78f4fe892729" providerId="ADAL" clId="{237ADE55-FC39-45FD-A52F-FCD8C1E21CEF}" dt="2024-08-12T04:49:33.909" v="888" actId="47"/>
        <pc:sldMkLst>
          <pc:docMk/>
          <pc:sldMk cId="3917073475" sldId="285"/>
        </pc:sldMkLst>
      </pc:sldChg>
      <pc:sldChg chg="modSp">
        <pc:chgData name="Stone, Jessica" userId="87185591-2a31-4e8b-9e4d-78f4fe892729" providerId="ADAL" clId="{237ADE55-FC39-45FD-A52F-FCD8C1E21CEF}" dt="2024-08-12T14:23:02.468" v="9124"/>
        <pc:sldMkLst>
          <pc:docMk/>
          <pc:sldMk cId="190365382" sldId="286"/>
        </pc:sldMkLst>
        <pc:spChg chg="mod">
          <ac:chgData name="Stone, Jessica" userId="87185591-2a31-4e8b-9e4d-78f4fe892729" providerId="ADAL" clId="{237ADE55-FC39-45FD-A52F-FCD8C1E21CEF}" dt="2024-08-12T14:23:02.468" v="9124"/>
          <ac:spMkLst>
            <pc:docMk/>
            <pc:sldMk cId="190365382" sldId="286"/>
            <ac:spMk id="2" creationId="{3BD32467-2C34-731C-8279-DC690535B5BB}"/>
          </ac:spMkLst>
        </pc:spChg>
      </pc:sldChg>
      <pc:sldChg chg="modSp del">
        <pc:chgData name="Stone, Jessica" userId="87185591-2a31-4e8b-9e4d-78f4fe892729" providerId="ADAL" clId="{237ADE55-FC39-45FD-A52F-FCD8C1E21CEF}" dt="2024-08-12T14:13:08.376" v="7648" actId="47"/>
        <pc:sldMkLst>
          <pc:docMk/>
          <pc:sldMk cId="3230721834" sldId="287"/>
        </pc:sldMkLst>
        <pc:spChg chg="mod">
          <ac:chgData name="Stone, Jessica" userId="87185591-2a31-4e8b-9e4d-78f4fe892729" providerId="ADAL" clId="{237ADE55-FC39-45FD-A52F-FCD8C1E21CEF}" dt="2024-08-12T05:12:31.525" v="3737"/>
          <ac:spMkLst>
            <pc:docMk/>
            <pc:sldMk cId="3230721834" sldId="287"/>
            <ac:spMk id="2" creationId="{E7453665-6911-90F3-2E8F-B3549D8161CF}"/>
          </ac:spMkLst>
        </pc:spChg>
        <pc:spChg chg="mod">
          <ac:chgData name="Stone, Jessica" userId="87185591-2a31-4e8b-9e4d-78f4fe892729" providerId="ADAL" clId="{237ADE55-FC39-45FD-A52F-FCD8C1E21CEF}" dt="2024-08-12T05:12:31.525" v="3737"/>
          <ac:spMkLst>
            <pc:docMk/>
            <pc:sldMk cId="3230721834" sldId="287"/>
            <ac:spMk id="3" creationId="{20320D29-EE60-7466-10ED-6D65970D4C60}"/>
          </ac:spMkLst>
        </pc:spChg>
      </pc:sldChg>
      <pc:sldChg chg="modSp">
        <pc:chgData name="Stone, Jessica" userId="87185591-2a31-4e8b-9e4d-78f4fe892729" providerId="ADAL" clId="{237ADE55-FC39-45FD-A52F-FCD8C1E21CEF}" dt="2024-08-12T14:23:02.468" v="9124"/>
        <pc:sldMkLst>
          <pc:docMk/>
          <pc:sldMk cId="2429222272" sldId="288"/>
        </pc:sldMkLst>
        <pc:spChg chg="mod">
          <ac:chgData name="Stone, Jessica" userId="87185591-2a31-4e8b-9e4d-78f4fe892729" providerId="ADAL" clId="{237ADE55-FC39-45FD-A52F-FCD8C1E21CEF}" dt="2024-08-12T14:23:02.468" v="9124"/>
          <ac:spMkLst>
            <pc:docMk/>
            <pc:sldMk cId="2429222272" sldId="288"/>
            <ac:spMk id="2" creationId="{B7C01498-EF0B-D59A-DA84-70852E35C4CD}"/>
          </ac:spMkLst>
        </pc:spChg>
      </pc:sldChg>
      <pc:sldChg chg="addSp delSp modSp mod setBg">
        <pc:chgData name="Stone, Jessica" userId="87185591-2a31-4e8b-9e4d-78f4fe892729" providerId="ADAL" clId="{237ADE55-FC39-45FD-A52F-FCD8C1E21CEF}" dt="2024-08-12T14:26:47.459" v="9152" actId="26606"/>
        <pc:sldMkLst>
          <pc:docMk/>
          <pc:sldMk cId="3389942410" sldId="289"/>
        </pc:sldMkLst>
        <pc:spChg chg="mod">
          <ac:chgData name="Stone, Jessica" userId="87185591-2a31-4e8b-9e4d-78f4fe892729" providerId="ADAL" clId="{237ADE55-FC39-45FD-A52F-FCD8C1E21CEF}" dt="2024-08-12T14:26:47.459" v="9152" actId="26606"/>
          <ac:spMkLst>
            <pc:docMk/>
            <pc:sldMk cId="3389942410" sldId="289"/>
            <ac:spMk id="6" creationId="{4C5B287A-38D0-F093-643C-24D948EC21B9}"/>
          </ac:spMkLst>
        </pc:spChg>
        <pc:spChg chg="add del mod">
          <ac:chgData name="Stone, Jessica" userId="87185591-2a31-4e8b-9e4d-78f4fe892729" providerId="ADAL" clId="{237ADE55-FC39-45FD-A52F-FCD8C1E21CEF}" dt="2024-08-12T14:26:47.459" v="9152" actId="26606"/>
          <ac:spMkLst>
            <pc:docMk/>
            <pc:sldMk cId="3389942410" sldId="289"/>
            <ac:spMk id="7" creationId="{7895BFAE-A401-2886-8122-E7BC684899F3}"/>
          </ac:spMkLst>
        </pc:spChg>
        <pc:spChg chg="add del">
          <ac:chgData name="Stone, Jessica" userId="87185591-2a31-4e8b-9e4d-78f4fe892729" providerId="ADAL" clId="{237ADE55-FC39-45FD-A52F-FCD8C1E21CEF}" dt="2024-08-12T14:26:40.786" v="9150" actId="26606"/>
          <ac:spMkLst>
            <pc:docMk/>
            <pc:sldMk cId="3389942410" sldId="289"/>
            <ac:spMk id="13" creationId="{52BE4420-3B5F-4549-8B4A-77855B8215EC}"/>
          </ac:spMkLst>
        </pc:spChg>
        <pc:spChg chg="add del">
          <ac:chgData name="Stone, Jessica" userId="87185591-2a31-4e8b-9e4d-78f4fe892729" providerId="ADAL" clId="{237ADE55-FC39-45FD-A52F-FCD8C1E21CEF}" dt="2024-08-12T14:26:40.786" v="9150" actId="26606"/>
          <ac:spMkLst>
            <pc:docMk/>
            <pc:sldMk cId="3389942410" sldId="289"/>
            <ac:spMk id="15" creationId="{A75876F6-95D4-48CB-8E3E-4401A96E25A4}"/>
          </ac:spMkLst>
        </pc:spChg>
        <pc:spChg chg="add del">
          <ac:chgData name="Stone, Jessica" userId="87185591-2a31-4e8b-9e4d-78f4fe892729" providerId="ADAL" clId="{237ADE55-FC39-45FD-A52F-FCD8C1E21CEF}" dt="2024-08-12T14:26:40.786" v="9150" actId="26606"/>
          <ac:spMkLst>
            <pc:docMk/>
            <pc:sldMk cId="3389942410" sldId="289"/>
            <ac:spMk id="17" creationId="{D1B84719-90BB-4D0C-92D8-61DC5512B34B}"/>
          </ac:spMkLst>
        </pc:spChg>
        <pc:spChg chg="add del">
          <ac:chgData name="Stone, Jessica" userId="87185591-2a31-4e8b-9e4d-78f4fe892729" providerId="ADAL" clId="{237ADE55-FC39-45FD-A52F-FCD8C1E21CEF}" dt="2024-08-12T14:26:40.786" v="9150" actId="26606"/>
          <ac:spMkLst>
            <pc:docMk/>
            <pc:sldMk cId="3389942410" sldId="289"/>
            <ac:spMk id="19" creationId="{7B407EC4-5D16-4845-9840-4E28622B6568}"/>
          </ac:spMkLst>
        </pc:spChg>
        <pc:graphicFrameChg chg="add del">
          <ac:chgData name="Stone, Jessica" userId="87185591-2a31-4e8b-9e4d-78f4fe892729" providerId="ADAL" clId="{237ADE55-FC39-45FD-A52F-FCD8C1E21CEF}" dt="2024-08-12T14:26:40.786" v="9150" actId="26606"/>
          <ac:graphicFrameMkLst>
            <pc:docMk/>
            <pc:sldMk cId="3389942410" sldId="289"/>
            <ac:graphicFrameMk id="9" creationId="{838384D0-99F8-274C-4528-ABF6DB6A844F}"/>
          </ac:graphicFrameMkLst>
        </pc:graphicFrameChg>
        <pc:graphicFrameChg chg="add del">
          <ac:chgData name="Stone, Jessica" userId="87185591-2a31-4e8b-9e4d-78f4fe892729" providerId="ADAL" clId="{237ADE55-FC39-45FD-A52F-FCD8C1E21CEF}" dt="2024-08-12T14:26:47.459" v="9152" actId="26606"/>
          <ac:graphicFrameMkLst>
            <pc:docMk/>
            <pc:sldMk cId="3389942410" sldId="289"/>
            <ac:graphicFrameMk id="21" creationId="{C4E31F51-8B20-3994-5EBE-B32CE46DA391}"/>
          </ac:graphicFrameMkLst>
        </pc:graphicFrameChg>
      </pc:sldChg>
      <pc:sldChg chg="modSp mod">
        <pc:chgData name="Stone, Jessica" userId="87185591-2a31-4e8b-9e4d-78f4fe892729" providerId="ADAL" clId="{237ADE55-FC39-45FD-A52F-FCD8C1E21CEF}" dt="2024-08-12T14:23:02.468" v="9124"/>
        <pc:sldMkLst>
          <pc:docMk/>
          <pc:sldMk cId="3814848070" sldId="290"/>
        </pc:sldMkLst>
        <pc:spChg chg="mod">
          <ac:chgData name="Stone, Jessica" userId="87185591-2a31-4e8b-9e4d-78f4fe892729" providerId="ADAL" clId="{237ADE55-FC39-45FD-A52F-FCD8C1E21CEF}" dt="2024-08-12T14:23:02.468" v="9124"/>
          <ac:spMkLst>
            <pc:docMk/>
            <pc:sldMk cId="3814848070" sldId="290"/>
            <ac:spMk id="2" creationId="{CEE1177F-3162-4BF8-09B0-4F8F8E54BDAD}"/>
          </ac:spMkLst>
        </pc:spChg>
        <pc:spChg chg="mod">
          <ac:chgData name="Stone, Jessica" userId="87185591-2a31-4e8b-9e4d-78f4fe892729" providerId="ADAL" clId="{237ADE55-FC39-45FD-A52F-FCD8C1E21CEF}" dt="2024-08-12T14:23:02.468" v="9124"/>
          <ac:spMkLst>
            <pc:docMk/>
            <pc:sldMk cId="3814848070" sldId="290"/>
            <ac:spMk id="3" creationId="{2CB2E0EC-3863-5239-69EB-9C0373A6E49C}"/>
          </ac:spMkLst>
        </pc:spChg>
      </pc:sldChg>
      <pc:sldChg chg="del">
        <pc:chgData name="Stone, Jessica" userId="87185591-2a31-4e8b-9e4d-78f4fe892729" providerId="ADAL" clId="{237ADE55-FC39-45FD-A52F-FCD8C1E21CEF}" dt="2024-08-12T04:49:00.608" v="886" actId="47"/>
        <pc:sldMkLst>
          <pc:docMk/>
          <pc:sldMk cId="4161183607" sldId="291"/>
        </pc:sldMkLst>
      </pc:sldChg>
      <pc:sldChg chg="modSp new mod ord">
        <pc:chgData name="Stone, Jessica" userId="87185591-2a31-4e8b-9e4d-78f4fe892729" providerId="ADAL" clId="{237ADE55-FC39-45FD-A52F-FCD8C1E21CEF}" dt="2024-08-12T14:23:02.672" v="9138" actId="27636"/>
        <pc:sldMkLst>
          <pc:docMk/>
          <pc:sldMk cId="3896619716" sldId="292"/>
        </pc:sldMkLst>
        <pc:spChg chg="mod">
          <ac:chgData name="Stone, Jessica" userId="87185591-2a31-4e8b-9e4d-78f4fe892729" providerId="ADAL" clId="{237ADE55-FC39-45FD-A52F-FCD8C1E21CEF}" dt="2024-08-12T14:23:02.468" v="9124"/>
          <ac:spMkLst>
            <pc:docMk/>
            <pc:sldMk cId="3896619716" sldId="292"/>
            <ac:spMk id="2" creationId="{A0B046EE-3D51-DCB4-2D4D-4FA613FE227C}"/>
          </ac:spMkLst>
        </pc:spChg>
        <pc:spChg chg="mod">
          <ac:chgData name="Stone, Jessica" userId="87185591-2a31-4e8b-9e4d-78f4fe892729" providerId="ADAL" clId="{237ADE55-FC39-45FD-A52F-FCD8C1E21CEF}" dt="2024-08-12T14:23:02.672" v="9138" actId="27636"/>
          <ac:spMkLst>
            <pc:docMk/>
            <pc:sldMk cId="3896619716" sldId="292"/>
            <ac:spMk id="3" creationId="{CB0E5585-6389-838D-3729-F5380B2416C3}"/>
          </ac:spMkLst>
        </pc:spChg>
      </pc:sldChg>
      <pc:sldChg chg="modSp add mod">
        <pc:chgData name="Stone, Jessica" userId="87185591-2a31-4e8b-9e4d-78f4fe892729" providerId="ADAL" clId="{237ADE55-FC39-45FD-A52F-FCD8C1E21CEF}" dt="2024-08-12T14:23:02.609" v="9127" actId="27636"/>
        <pc:sldMkLst>
          <pc:docMk/>
          <pc:sldMk cId="2900319860" sldId="293"/>
        </pc:sldMkLst>
        <pc:spChg chg="mod">
          <ac:chgData name="Stone, Jessica" userId="87185591-2a31-4e8b-9e4d-78f4fe892729" providerId="ADAL" clId="{237ADE55-FC39-45FD-A52F-FCD8C1E21CEF}" dt="2024-08-12T14:23:02.468" v="9124"/>
          <ac:spMkLst>
            <pc:docMk/>
            <pc:sldMk cId="2900319860" sldId="293"/>
            <ac:spMk id="2" creationId="{3D732E00-3321-FB61-AF1E-15F9CC77AA42}"/>
          </ac:spMkLst>
        </pc:spChg>
        <pc:spChg chg="mod">
          <ac:chgData name="Stone, Jessica" userId="87185591-2a31-4e8b-9e4d-78f4fe892729" providerId="ADAL" clId="{237ADE55-FC39-45FD-A52F-FCD8C1E21CEF}" dt="2024-08-12T14:23:02.609" v="9127" actId="27636"/>
          <ac:spMkLst>
            <pc:docMk/>
            <pc:sldMk cId="2900319860" sldId="293"/>
            <ac:spMk id="3" creationId="{D0B25A52-EB95-E227-ED25-D2263CACE67B}"/>
          </ac:spMkLst>
        </pc:spChg>
      </pc:sldChg>
      <pc:sldChg chg="modSp add">
        <pc:chgData name="Stone, Jessica" userId="87185591-2a31-4e8b-9e4d-78f4fe892729" providerId="ADAL" clId="{237ADE55-FC39-45FD-A52F-FCD8C1E21CEF}" dt="2024-08-12T14:23:02.468" v="9124"/>
        <pc:sldMkLst>
          <pc:docMk/>
          <pc:sldMk cId="467259899" sldId="294"/>
        </pc:sldMkLst>
        <pc:spChg chg="mod">
          <ac:chgData name="Stone, Jessica" userId="87185591-2a31-4e8b-9e4d-78f4fe892729" providerId="ADAL" clId="{237ADE55-FC39-45FD-A52F-FCD8C1E21CEF}" dt="2024-08-12T14:23:02.468" v="9124"/>
          <ac:spMkLst>
            <pc:docMk/>
            <pc:sldMk cId="467259899" sldId="294"/>
            <ac:spMk id="2" creationId="{E1EB238E-9354-D7DB-9C8D-B500595214AA}"/>
          </ac:spMkLst>
        </pc:spChg>
        <pc:spChg chg="mod">
          <ac:chgData name="Stone, Jessica" userId="87185591-2a31-4e8b-9e4d-78f4fe892729" providerId="ADAL" clId="{237ADE55-FC39-45FD-A52F-FCD8C1E21CEF}" dt="2024-08-12T14:23:02.468" v="9124"/>
          <ac:spMkLst>
            <pc:docMk/>
            <pc:sldMk cId="467259899" sldId="294"/>
            <ac:spMk id="3" creationId="{2900ACDA-93D0-0C9F-5C0C-45875CD510E3}"/>
          </ac:spMkLst>
        </pc:spChg>
      </pc:sldChg>
      <pc:sldChg chg="modSp add mod">
        <pc:chgData name="Stone, Jessica" userId="87185591-2a31-4e8b-9e4d-78f4fe892729" providerId="ADAL" clId="{237ADE55-FC39-45FD-A52F-FCD8C1E21CEF}" dt="2024-08-12T14:23:02.609" v="9128" actId="27636"/>
        <pc:sldMkLst>
          <pc:docMk/>
          <pc:sldMk cId="879335847" sldId="295"/>
        </pc:sldMkLst>
        <pc:spChg chg="mod">
          <ac:chgData name="Stone, Jessica" userId="87185591-2a31-4e8b-9e4d-78f4fe892729" providerId="ADAL" clId="{237ADE55-FC39-45FD-A52F-FCD8C1E21CEF}" dt="2024-08-12T14:23:02.468" v="9124"/>
          <ac:spMkLst>
            <pc:docMk/>
            <pc:sldMk cId="879335847" sldId="295"/>
            <ac:spMk id="2" creationId="{494EE51D-F15B-1997-50C4-4F36A2D79294}"/>
          </ac:spMkLst>
        </pc:spChg>
        <pc:spChg chg="mod">
          <ac:chgData name="Stone, Jessica" userId="87185591-2a31-4e8b-9e4d-78f4fe892729" providerId="ADAL" clId="{237ADE55-FC39-45FD-A52F-FCD8C1E21CEF}" dt="2024-08-12T14:23:02.609" v="9128" actId="27636"/>
          <ac:spMkLst>
            <pc:docMk/>
            <pc:sldMk cId="879335847" sldId="295"/>
            <ac:spMk id="3" creationId="{D059BAE0-D693-79BB-37D6-E61286641DA5}"/>
          </ac:spMkLst>
        </pc:spChg>
      </pc:sldChg>
      <pc:sldChg chg="modSp add mod">
        <pc:chgData name="Stone, Jessica" userId="87185591-2a31-4e8b-9e4d-78f4fe892729" providerId="ADAL" clId="{237ADE55-FC39-45FD-A52F-FCD8C1E21CEF}" dt="2024-08-12T14:23:02.468" v="9124"/>
        <pc:sldMkLst>
          <pc:docMk/>
          <pc:sldMk cId="1692474502" sldId="296"/>
        </pc:sldMkLst>
        <pc:spChg chg="mod">
          <ac:chgData name="Stone, Jessica" userId="87185591-2a31-4e8b-9e4d-78f4fe892729" providerId="ADAL" clId="{237ADE55-FC39-45FD-A52F-FCD8C1E21CEF}" dt="2024-08-12T14:23:02.468" v="9124"/>
          <ac:spMkLst>
            <pc:docMk/>
            <pc:sldMk cId="1692474502" sldId="296"/>
            <ac:spMk id="2" creationId="{E12C5037-CE16-F337-D7F4-4033A7049E3B}"/>
          </ac:spMkLst>
        </pc:spChg>
        <pc:spChg chg="mod">
          <ac:chgData name="Stone, Jessica" userId="87185591-2a31-4e8b-9e4d-78f4fe892729" providerId="ADAL" clId="{237ADE55-FC39-45FD-A52F-FCD8C1E21CEF}" dt="2024-08-12T14:23:02.468" v="9124"/>
          <ac:spMkLst>
            <pc:docMk/>
            <pc:sldMk cId="1692474502" sldId="296"/>
            <ac:spMk id="3" creationId="{F354B059-6FF4-41FA-9EDC-A8B7C4D1919D}"/>
          </ac:spMkLst>
        </pc:spChg>
      </pc:sldChg>
      <pc:sldChg chg="addSp modSp add mod modClrScheme chgLayout">
        <pc:chgData name="Stone, Jessica" userId="87185591-2a31-4e8b-9e4d-78f4fe892729" providerId="ADAL" clId="{237ADE55-FC39-45FD-A52F-FCD8C1E21CEF}" dt="2024-08-12T14:32:54.844" v="9304" actId="20577"/>
        <pc:sldMkLst>
          <pc:docMk/>
          <pc:sldMk cId="1880192657" sldId="297"/>
        </pc:sldMkLst>
        <pc:spChg chg="mod ord">
          <ac:chgData name="Stone, Jessica" userId="87185591-2a31-4e8b-9e4d-78f4fe892729" providerId="ADAL" clId="{237ADE55-FC39-45FD-A52F-FCD8C1E21CEF}" dt="2024-08-12T14:31:06.535" v="9174" actId="700"/>
          <ac:spMkLst>
            <pc:docMk/>
            <pc:sldMk cId="1880192657" sldId="297"/>
            <ac:spMk id="2" creationId="{96DB25B7-047B-16FB-E4A1-D91D2A7C8B55}"/>
          </ac:spMkLst>
        </pc:spChg>
        <pc:spChg chg="mod ord">
          <ac:chgData name="Stone, Jessica" userId="87185591-2a31-4e8b-9e4d-78f4fe892729" providerId="ADAL" clId="{237ADE55-FC39-45FD-A52F-FCD8C1E21CEF}" dt="2024-08-12T14:32:45.810" v="9301" actId="20577"/>
          <ac:spMkLst>
            <pc:docMk/>
            <pc:sldMk cId="1880192657" sldId="297"/>
            <ac:spMk id="3" creationId="{1DC8DCFA-5C8A-CC51-F162-16A1C742E7E2}"/>
          </ac:spMkLst>
        </pc:spChg>
        <pc:spChg chg="add mod ord">
          <ac:chgData name="Stone, Jessica" userId="87185591-2a31-4e8b-9e4d-78f4fe892729" providerId="ADAL" clId="{237ADE55-FC39-45FD-A52F-FCD8C1E21CEF}" dt="2024-08-12T14:32:54.844" v="9304" actId="20577"/>
          <ac:spMkLst>
            <pc:docMk/>
            <pc:sldMk cId="1880192657" sldId="297"/>
            <ac:spMk id="4" creationId="{92BB36E3-8CD0-815B-2978-10DD3D5A880D}"/>
          </ac:spMkLst>
        </pc:spChg>
      </pc:sldChg>
      <pc:sldChg chg="add del">
        <pc:chgData name="Stone, Jessica" userId="87185591-2a31-4e8b-9e4d-78f4fe892729" providerId="ADAL" clId="{237ADE55-FC39-45FD-A52F-FCD8C1E21CEF}" dt="2024-08-12T04:56:43.373" v="1394" actId="47"/>
        <pc:sldMkLst>
          <pc:docMk/>
          <pc:sldMk cId="2973326900" sldId="298"/>
        </pc:sldMkLst>
      </pc:sldChg>
      <pc:sldChg chg="add del">
        <pc:chgData name="Stone, Jessica" userId="87185591-2a31-4e8b-9e4d-78f4fe892729" providerId="ADAL" clId="{237ADE55-FC39-45FD-A52F-FCD8C1E21CEF}" dt="2024-08-12T04:56:43.373" v="1394" actId="47"/>
        <pc:sldMkLst>
          <pc:docMk/>
          <pc:sldMk cId="1840578124" sldId="299"/>
        </pc:sldMkLst>
      </pc:sldChg>
      <pc:sldChg chg="add del">
        <pc:chgData name="Stone, Jessica" userId="87185591-2a31-4e8b-9e4d-78f4fe892729" providerId="ADAL" clId="{237ADE55-FC39-45FD-A52F-FCD8C1E21CEF}" dt="2024-08-12T04:56:43.373" v="1394" actId="47"/>
        <pc:sldMkLst>
          <pc:docMk/>
          <pc:sldMk cId="1244187400" sldId="300"/>
        </pc:sldMkLst>
      </pc:sldChg>
      <pc:sldChg chg="add del">
        <pc:chgData name="Stone, Jessica" userId="87185591-2a31-4e8b-9e4d-78f4fe892729" providerId="ADAL" clId="{237ADE55-FC39-45FD-A52F-FCD8C1E21CEF}" dt="2024-08-12T04:56:43.373" v="1394" actId="47"/>
        <pc:sldMkLst>
          <pc:docMk/>
          <pc:sldMk cId="3216057621" sldId="301"/>
        </pc:sldMkLst>
      </pc:sldChg>
      <pc:sldChg chg="add del">
        <pc:chgData name="Stone, Jessica" userId="87185591-2a31-4e8b-9e4d-78f4fe892729" providerId="ADAL" clId="{237ADE55-FC39-45FD-A52F-FCD8C1E21CEF}" dt="2024-08-12T04:56:43.373" v="1394" actId="47"/>
        <pc:sldMkLst>
          <pc:docMk/>
          <pc:sldMk cId="2405335788" sldId="302"/>
        </pc:sldMkLst>
      </pc:sldChg>
      <pc:sldChg chg="add del">
        <pc:chgData name="Stone, Jessica" userId="87185591-2a31-4e8b-9e4d-78f4fe892729" providerId="ADAL" clId="{237ADE55-FC39-45FD-A52F-FCD8C1E21CEF}" dt="2024-08-12T04:56:43.373" v="1394" actId="47"/>
        <pc:sldMkLst>
          <pc:docMk/>
          <pc:sldMk cId="3195372155" sldId="303"/>
        </pc:sldMkLst>
      </pc:sldChg>
      <pc:sldChg chg="add del">
        <pc:chgData name="Stone, Jessica" userId="87185591-2a31-4e8b-9e4d-78f4fe892729" providerId="ADAL" clId="{237ADE55-FC39-45FD-A52F-FCD8C1E21CEF}" dt="2024-08-12T04:56:43.373" v="1394" actId="47"/>
        <pc:sldMkLst>
          <pc:docMk/>
          <pc:sldMk cId="1982157427" sldId="304"/>
        </pc:sldMkLst>
      </pc:sldChg>
      <pc:sldChg chg="add del">
        <pc:chgData name="Stone, Jessica" userId="87185591-2a31-4e8b-9e4d-78f4fe892729" providerId="ADAL" clId="{237ADE55-FC39-45FD-A52F-FCD8C1E21CEF}" dt="2024-08-12T04:56:43.373" v="1394" actId="47"/>
        <pc:sldMkLst>
          <pc:docMk/>
          <pc:sldMk cId="503254497" sldId="305"/>
        </pc:sldMkLst>
      </pc:sldChg>
      <pc:sldChg chg="add del">
        <pc:chgData name="Stone, Jessica" userId="87185591-2a31-4e8b-9e4d-78f4fe892729" providerId="ADAL" clId="{237ADE55-FC39-45FD-A52F-FCD8C1E21CEF}" dt="2024-08-12T04:55:53.134" v="1387" actId="47"/>
        <pc:sldMkLst>
          <pc:docMk/>
          <pc:sldMk cId="3994623522" sldId="306"/>
        </pc:sldMkLst>
      </pc:sldChg>
      <pc:sldChg chg="add del">
        <pc:chgData name="Stone, Jessica" userId="87185591-2a31-4e8b-9e4d-78f4fe892729" providerId="ADAL" clId="{237ADE55-FC39-45FD-A52F-FCD8C1E21CEF}" dt="2024-08-12T04:56:03.161" v="1390" actId="47"/>
        <pc:sldMkLst>
          <pc:docMk/>
          <pc:sldMk cId="2170783756" sldId="307"/>
        </pc:sldMkLst>
      </pc:sldChg>
      <pc:sldChg chg="add del">
        <pc:chgData name="Stone, Jessica" userId="87185591-2a31-4e8b-9e4d-78f4fe892729" providerId="ADAL" clId="{237ADE55-FC39-45FD-A52F-FCD8C1E21CEF}" dt="2024-08-12T04:56:05.304" v="1391" actId="47"/>
        <pc:sldMkLst>
          <pc:docMk/>
          <pc:sldMk cId="1988928289" sldId="308"/>
        </pc:sldMkLst>
      </pc:sldChg>
      <pc:sldChg chg="add del">
        <pc:chgData name="Stone, Jessica" userId="87185591-2a31-4e8b-9e4d-78f4fe892729" providerId="ADAL" clId="{237ADE55-FC39-45FD-A52F-FCD8C1E21CEF}" dt="2024-08-12T04:56:11.898" v="1392" actId="47"/>
        <pc:sldMkLst>
          <pc:docMk/>
          <pc:sldMk cId="3573603297" sldId="309"/>
        </pc:sldMkLst>
      </pc:sldChg>
      <pc:sldChg chg="modSp add del mod">
        <pc:chgData name="Stone, Jessica" userId="87185591-2a31-4e8b-9e4d-78f4fe892729" providerId="ADAL" clId="{237ADE55-FC39-45FD-A52F-FCD8C1E21CEF}" dt="2024-08-12T04:56:14.081" v="1393" actId="47"/>
        <pc:sldMkLst>
          <pc:docMk/>
          <pc:sldMk cId="158770645" sldId="310"/>
        </pc:sldMkLst>
        <pc:spChg chg="mod">
          <ac:chgData name="Stone, Jessica" userId="87185591-2a31-4e8b-9e4d-78f4fe892729" providerId="ADAL" clId="{237ADE55-FC39-45FD-A52F-FCD8C1E21CEF}" dt="2024-08-12T04:52:26.987" v="1015" actId="14100"/>
          <ac:spMkLst>
            <pc:docMk/>
            <pc:sldMk cId="158770645" sldId="310"/>
            <ac:spMk id="3" creationId="{1DC8DCFA-5C8A-CC51-F162-16A1C742E7E2}"/>
          </ac:spMkLst>
        </pc:spChg>
      </pc:sldChg>
      <pc:sldChg chg="modSp add mod">
        <pc:chgData name="Stone, Jessica" userId="87185591-2a31-4e8b-9e4d-78f4fe892729" providerId="ADAL" clId="{237ADE55-FC39-45FD-A52F-FCD8C1E21CEF}" dt="2024-08-12T14:23:02.609" v="9129" actId="27636"/>
        <pc:sldMkLst>
          <pc:docMk/>
          <pc:sldMk cId="1883209346" sldId="311"/>
        </pc:sldMkLst>
        <pc:spChg chg="mod">
          <ac:chgData name="Stone, Jessica" userId="87185591-2a31-4e8b-9e4d-78f4fe892729" providerId="ADAL" clId="{237ADE55-FC39-45FD-A52F-FCD8C1E21CEF}" dt="2024-08-12T14:23:02.468" v="9124"/>
          <ac:spMkLst>
            <pc:docMk/>
            <pc:sldMk cId="1883209346" sldId="311"/>
            <ac:spMk id="2" creationId="{86FBD493-F63F-598A-462A-2429BFEDA10A}"/>
          </ac:spMkLst>
        </pc:spChg>
        <pc:spChg chg="mod">
          <ac:chgData name="Stone, Jessica" userId="87185591-2a31-4e8b-9e4d-78f4fe892729" providerId="ADAL" clId="{237ADE55-FC39-45FD-A52F-FCD8C1E21CEF}" dt="2024-08-12T14:23:02.609" v="9129" actId="27636"/>
          <ac:spMkLst>
            <pc:docMk/>
            <pc:sldMk cId="1883209346" sldId="311"/>
            <ac:spMk id="3" creationId="{3435C070-CA45-13F6-54C4-61B6E9210AF7}"/>
          </ac:spMkLst>
        </pc:spChg>
      </pc:sldChg>
      <pc:sldChg chg="modSp add mod">
        <pc:chgData name="Stone, Jessica" userId="87185591-2a31-4e8b-9e4d-78f4fe892729" providerId="ADAL" clId="{237ADE55-FC39-45FD-A52F-FCD8C1E21CEF}" dt="2024-08-12T14:23:02.609" v="9130" actId="27636"/>
        <pc:sldMkLst>
          <pc:docMk/>
          <pc:sldMk cId="40020648" sldId="312"/>
        </pc:sldMkLst>
        <pc:spChg chg="mod">
          <ac:chgData name="Stone, Jessica" userId="87185591-2a31-4e8b-9e4d-78f4fe892729" providerId="ADAL" clId="{237ADE55-FC39-45FD-A52F-FCD8C1E21CEF}" dt="2024-08-12T14:23:02.468" v="9124"/>
          <ac:spMkLst>
            <pc:docMk/>
            <pc:sldMk cId="40020648" sldId="312"/>
            <ac:spMk id="2" creationId="{B40854AE-520E-F101-E748-11E9F453DBF8}"/>
          </ac:spMkLst>
        </pc:spChg>
        <pc:spChg chg="mod">
          <ac:chgData name="Stone, Jessica" userId="87185591-2a31-4e8b-9e4d-78f4fe892729" providerId="ADAL" clId="{237ADE55-FC39-45FD-A52F-FCD8C1E21CEF}" dt="2024-08-12T14:23:02.609" v="9130" actId="27636"/>
          <ac:spMkLst>
            <pc:docMk/>
            <pc:sldMk cId="40020648" sldId="312"/>
            <ac:spMk id="3" creationId="{F8085236-8180-CC80-462A-990E920F0360}"/>
          </ac:spMkLst>
        </pc:spChg>
      </pc:sldChg>
      <pc:sldChg chg="modSp add mod">
        <pc:chgData name="Stone, Jessica" userId="87185591-2a31-4e8b-9e4d-78f4fe892729" providerId="ADAL" clId="{237ADE55-FC39-45FD-A52F-FCD8C1E21CEF}" dt="2024-08-12T14:23:02.625" v="9131" actId="27636"/>
        <pc:sldMkLst>
          <pc:docMk/>
          <pc:sldMk cId="1444224865" sldId="313"/>
        </pc:sldMkLst>
        <pc:spChg chg="mod">
          <ac:chgData name="Stone, Jessica" userId="87185591-2a31-4e8b-9e4d-78f4fe892729" providerId="ADAL" clId="{237ADE55-FC39-45FD-A52F-FCD8C1E21CEF}" dt="2024-08-12T14:23:02.468" v="9124"/>
          <ac:spMkLst>
            <pc:docMk/>
            <pc:sldMk cId="1444224865" sldId="313"/>
            <ac:spMk id="2" creationId="{AE3D7C48-ECB3-7853-0540-25F75253C857}"/>
          </ac:spMkLst>
        </pc:spChg>
        <pc:spChg chg="mod">
          <ac:chgData name="Stone, Jessica" userId="87185591-2a31-4e8b-9e4d-78f4fe892729" providerId="ADAL" clId="{237ADE55-FC39-45FD-A52F-FCD8C1E21CEF}" dt="2024-08-12T14:23:02.625" v="9131" actId="27636"/>
          <ac:spMkLst>
            <pc:docMk/>
            <pc:sldMk cId="1444224865" sldId="313"/>
            <ac:spMk id="3" creationId="{3DA48C38-1E1A-B9DE-4509-9C6343336DAB}"/>
          </ac:spMkLst>
        </pc:spChg>
      </pc:sldChg>
      <pc:sldChg chg="modSp add mod">
        <pc:chgData name="Stone, Jessica" userId="87185591-2a31-4e8b-9e4d-78f4fe892729" providerId="ADAL" clId="{237ADE55-FC39-45FD-A52F-FCD8C1E21CEF}" dt="2024-08-12T14:23:02.625" v="9132" actId="27636"/>
        <pc:sldMkLst>
          <pc:docMk/>
          <pc:sldMk cId="4187235895" sldId="314"/>
        </pc:sldMkLst>
        <pc:spChg chg="mod">
          <ac:chgData name="Stone, Jessica" userId="87185591-2a31-4e8b-9e4d-78f4fe892729" providerId="ADAL" clId="{237ADE55-FC39-45FD-A52F-FCD8C1E21CEF}" dt="2024-08-12T14:23:02.468" v="9124"/>
          <ac:spMkLst>
            <pc:docMk/>
            <pc:sldMk cId="4187235895" sldId="314"/>
            <ac:spMk id="2" creationId="{EF96A6DF-6185-5A7D-6DEE-B555DA6E9E6F}"/>
          </ac:spMkLst>
        </pc:spChg>
        <pc:spChg chg="mod">
          <ac:chgData name="Stone, Jessica" userId="87185591-2a31-4e8b-9e4d-78f4fe892729" providerId="ADAL" clId="{237ADE55-FC39-45FD-A52F-FCD8C1E21CEF}" dt="2024-08-12T14:23:02.625" v="9132" actId="27636"/>
          <ac:spMkLst>
            <pc:docMk/>
            <pc:sldMk cId="4187235895" sldId="314"/>
            <ac:spMk id="3" creationId="{83A2ABCB-0DE0-844D-2A47-29CC08CCB6ED}"/>
          </ac:spMkLst>
        </pc:spChg>
      </pc:sldChg>
      <pc:sldChg chg="modSp add mod">
        <pc:chgData name="Stone, Jessica" userId="87185591-2a31-4e8b-9e4d-78f4fe892729" providerId="ADAL" clId="{237ADE55-FC39-45FD-A52F-FCD8C1E21CEF}" dt="2024-08-12T14:23:02.625" v="9133" actId="27636"/>
        <pc:sldMkLst>
          <pc:docMk/>
          <pc:sldMk cId="4013247035" sldId="315"/>
        </pc:sldMkLst>
        <pc:spChg chg="mod">
          <ac:chgData name="Stone, Jessica" userId="87185591-2a31-4e8b-9e4d-78f4fe892729" providerId="ADAL" clId="{237ADE55-FC39-45FD-A52F-FCD8C1E21CEF}" dt="2024-08-12T14:23:02.468" v="9124"/>
          <ac:spMkLst>
            <pc:docMk/>
            <pc:sldMk cId="4013247035" sldId="315"/>
            <ac:spMk id="2" creationId="{0F89A8E0-FCB1-410B-7A0F-6F0A5F33B25B}"/>
          </ac:spMkLst>
        </pc:spChg>
        <pc:spChg chg="mod">
          <ac:chgData name="Stone, Jessica" userId="87185591-2a31-4e8b-9e4d-78f4fe892729" providerId="ADAL" clId="{237ADE55-FC39-45FD-A52F-FCD8C1E21CEF}" dt="2024-08-12T14:23:02.625" v="9133" actId="27636"/>
          <ac:spMkLst>
            <pc:docMk/>
            <pc:sldMk cId="4013247035" sldId="315"/>
            <ac:spMk id="3" creationId="{820AD0A0-59DB-5A97-6070-0C4B3F07E538}"/>
          </ac:spMkLst>
        </pc:spChg>
      </pc:sldChg>
      <pc:sldChg chg="addSp modSp add mod">
        <pc:chgData name="Stone, Jessica" userId="87185591-2a31-4e8b-9e4d-78f4fe892729" providerId="ADAL" clId="{237ADE55-FC39-45FD-A52F-FCD8C1E21CEF}" dt="2024-08-12T14:23:02.637" v="9134" actId="27636"/>
        <pc:sldMkLst>
          <pc:docMk/>
          <pc:sldMk cId="4205454965" sldId="316"/>
        </pc:sldMkLst>
        <pc:spChg chg="mod">
          <ac:chgData name="Stone, Jessica" userId="87185591-2a31-4e8b-9e4d-78f4fe892729" providerId="ADAL" clId="{237ADE55-FC39-45FD-A52F-FCD8C1E21CEF}" dt="2024-08-12T14:23:02.468" v="9124"/>
          <ac:spMkLst>
            <pc:docMk/>
            <pc:sldMk cId="4205454965" sldId="316"/>
            <ac:spMk id="2" creationId="{11C9F2D4-D826-2185-5603-B327D716D7A7}"/>
          </ac:spMkLst>
        </pc:spChg>
        <pc:spChg chg="mod">
          <ac:chgData name="Stone, Jessica" userId="87185591-2a31-4e8b-9e4d-78f4fe892729" providerId="ADAL" clId="{237ADE55-FC39-45FD-A52F-FCD8C1E21CEF}" dt="2024-08-12T14:23:02.637" v="9134" actId="27636"/>
          <ac:spMkLst>
            <pc:docMk/>
            <pc:sldMk cId="4205454965" sldId="316"/>
            <ac:spMk id="3" creationId="{C24145BD-94B0-F0F3-7531-B242974C4B53}"/>
          </ac:spMkLst>
        </pc:spChg>
        <pc:spChg chg="add mod">
          <ac:chgData name="Stone, Jessica" userId="87185591-2a31-4e8b-9e4d-78f4fe892729" providerId="ADAL" clId="{237ADE55-FC39-45FD-A52F-FCD8C1E21CEF}" dt="2024-08-12T13:41:00.370" v="5232" actId="1076"/>
          <ac:spMkLst>
            <pc:docMk/>
            <pc:sldMk cId="4205454965" sldId="316"/>
            <ac:spMk id="4" creationId="{662A86AC-CDB3-75CA-686B-73672AAF3E8F}"/>
          </ac:spMkLst>
        </pc:spChg>
      </pc:sldChg>
      <pc:sldChg chg="modSp add del mod">
        <pc:chgData name="Stone, Jessica" userId="87185591-2a31-4e8b-9e4d-78f4fe892729" providerId="ADAL" clId="{237ADE55-FC39-45FD-A52F-FCD8C1E21CEF}" dt="2024-08-12T13:38:52.986" v="5164" actId="47"/>
        <pc:sldMkLst>
          <pc:docMk/>
          <pc:sldMk cId="572061074" sldId="317"/>
        </pc:sldMkLst>
        <pc:spChg chg="mod">
          <ac:chgData name="Stone, Jessica" userId="87185591-2a31-4e8b-9e4d-78f4fe892729" providerId="ADAL" clId="{237ADE55-FC39-45FD-A52F-FCD8C1E21CEF}" dt="2024-08-12T05:12:31.525" v="3737"/>
          <ac:spMkLst>
            <pc:docMk/>
            <pc:sldMk cId="572061074" sldId="317"/>
            <ac:spMk id="2" creationId="{56A26568-235F-D742-C67C-31823F45BE13}"/>
          </ac:spMkLst>
        </pc:spChg>
        <pc:spChg chg="mod">
          <ac:chgData name="Stone, Jessica" userId="87185591-2a31-4e8b-9e4d-78f4fe892729" providerId="ADAL" clId="{237ADE55-FC39-45FD-A52F-FCD8C1E21CEF}" dt="2024-08-12T05:12:31.667" v="3743" actId="27636"/>
          <ac:spMkLst>
            <pc:docMk/>
            <pc:sldMk cId="572061074" sldId="317"/>
            <ac:spMk id="3" creationId="{5850F912-D530-559E-AC8C-E10DDF8E51CC}"/>
          </ac:spMkLst>
        </pc:spChg>
      </pc:sldChg>
      <pc:sldChg chg="modSp add del mod">
        <pc:chgData name="Stone, Jessica" userId="87185591-2a31-4e8b-9e4d-78f4fe892729" providerId="ADAL" clId="{237ADE55-FC39-45FD-A52F-FCD8C1E21CEF}" dt="2024-08-12T13:39:18.627" v="5165" actId="47"/>
        <pc:sldMkLst>
          <pc:docMk/>
          <pc:sldMk cId="1255456609" sldId="318"/>
        </pc:sldMkLst>
        <pc:spChg chg="mod">
          <ac:chgData name="Stone, Jessica" userId="87185591-2a31-4e8b-9e4d-78f4fe892729" providerId="ADAL" clId="{237ADE55-FC39-45FD-A52F-FCD8C1E21CEF}" dt="2024-08-12T05:12:31.525" v="3737"/>
          <ac:spMkLst>
            <pc:docMk/>
            <pc:sldMk cId="1255456609" sldId="318"/>
            <ac:spMk id="2" creationId="{D058EB15-8416-A2B7-60FC-C822B0678F18}"/>
          </ac:spMkLst>
        </pc:spChg>
        <pc:spChg chg="mod">
          <ac:chgData name="Stone, Jessica" userId="87185591-2a31-4e8b-9e4d-78f4fe892729" providerId="ADAL" clId="{237ADE55-FC39-45FD-A52F-FCD8C1E21CEF}" dt="2024-08-12T05:12:31.525" v="3737"/>
          <ac:spMkLst>
            <pc:docMk/>
            <pc:sldMk cId="1255456609" sldId="318"/>
            <ac:spMk id="3" creationId="{CCF6DFA5-84D7-8FC9-95DB-778C63235552}"/>
          </ac:spMkLst>
        </pc:spChg>
      </pc:sldChg>
      <pc:sldChg chg="addSp delSp modSp new del mod modClrScheme chgLayout">
        <pc:chgData name="Stone, Jessica" userId="87185591-2a31-4e8b-9e4d-78f4fe892729" providerId="ADAL" clId="{237ADE55-FC39-45FD-A52F-FCD8C1E21CEF}" dt="2024-08-12T14:21:09.428" v="9121" actId="47"/>
        <pc:sldMkLst>
          <pc:docMk/>
          <pc:sldMk cId="3638039257" sldId="319"/>
        </pc:sldMkLst>
        <pc:spChg chg="del mod ord">
          <ac:chgData name="Stone, Jessica" userId="87185591-2a31-4e8b-9e4d-78f4fe892729" providerId="ADAL" clId="{237ADE55-FC39-45FD-A52F-FCD8C1E21CEF}" dt="2024-08-12T05:04:22.013" v="2417" actId="700"/>
          <ac:spMkLst>
            <pc:docMk/>
            <pc:sldMk cId="3638039257" sldId="319"/>
            <ac:spMk id="2" creationId="{74D191FC-A086-2EAD-A376-11F9C27E768B}"/>
          </ac:spMkLst>
        </pc:spChg>
        <pc:spChg chg="del mod ord">
          <ac:chgData name="Stone, Jessica" userId="87185591-2a31-4e8b-9e4d-78f4fe892729" providerId="ADAL" clId="{237ADE55-FC39-45FD-A52F-FCD8C1E21CEF}" dt="2024-08-12T05:04:22.013" v="2417" actId="700"/>
          <ac:spMkLst>
            <pc:docMk/>
            <pc:sldMk cId="3638039257" sldId="319"/>
            <ac:spMk id="3" creationId="{9471B8BB-6462-57C5-1F62-848F81B8DC08}"/>
          </ac:spMkLst>
        </pc:spChg>
        <pc:spChg chg="add mod ord">
          <ac:chgData name="Stone, Jessica" userId="87185591-2a31-4e8b-9e4d-78f4fe892729" providerId="ADAL" clId="{237ADE55-FC39-45FD-A52F-FCD8C1E21CEF}" dt="2024-08-12T05:12:31.525" v="3737"/>
          <ac:spMkLst>
            <pc:docMk/>
            <pc:sldMk cId="3638039257" sldId="319"/>
            <ac:spMk id="4" creationId="{D1BE306D-8C0B-4FA1-EBA6-9AE66D75DF7F}"/>
          </ac:spMkLst>
        </pc:spChg>
        <pc:spChg chg="add del mod ord">
          <ac:chgData name="Stone, Jessica" userId="87185591-2a31-4e8b-9e4d-78f4fe892729" providerId="ADAL" clId="{237ADE55-FC39-45FD-A52F-FCD8C1E21CEF}" dt="2024-08-12T05:04:26.543" v="2429" actId="478"/>
          <ac:spMkLst>
            <pc:docMk/>
            <pc:sldMk cId="3638039257" sldId="319"/>
            <ac:spMk id="5" creationId="{3CD5B76E-8D20-4248-BFC3-9B7827F88F6B}"/>
          </ac:spMkLst>
        </pc:spChg>
      </pc:sldChg>
      <pc:sldChg chg="addSp delSp modSp new mod setBg">
        <pc:chgData name="Stone, Jessica" userId="87185591-2a31-4e8b-9e4d-78f4fe892729" providerId="ADAL" clId="{237ADE55-FC39-45FD-A52F-FCD8C1E21CEF}" dt="2024-08-12T14:23:47.047" v="9144" actId="26606"/>
        <pc:sldMkLst>
          <pc:docMk/>
          <pc:sldMk cId="1406218074" sldId="320"/>
        </pc:sldMkLst>
        <pc:spChg chg="mod">
          <ac:chgData name="Stone, Jessica" userId="87185591-2a31-4e8b-9e4d-78f4fe892729" providerId="ADAL" clId="{237ADE55-FC39-45FD-A52F-FCD8C1E21CEF}" dt="2024-08-12T14:23:47.047" v="9144" actId="26606"/>
          <ac:spMkLst>
            <pc:docMk/>
            <pc:sldMk cId="1406218074" sldId="320"/>
            <ac:spMk id="2" creationId="{2E7D35AC-E5F3-E3B4-D90E-478E735099E2}"/>
          </ac:spMkLst>
        </pc:spChg>
        <pc:spChg chg="del mod">
          <ac:chgData name="Stone, Jessica" userId="87185591-2a31-4e8b-9e4d-78f4fe892729" providerId="ADAL" clId="{237ADE55-FC39-45FD-A52F-FCD8C1E21CEF}" dt="2024-08-12T14:23:47.047" v="9144" actId="26606"/>
          <ac:spMkLst>
            <pc:docMk/>
            <pc:sldMk cId="1406218074" sldId="320"/>
            <ac:spMk id="3" creationId="{8DDA5A76-16D5-727A-4238-41BEAB1E1E03}"/>
          </ac:spMkLst>
        </pc:spChg>
        <pc:graphicFrameChg chg="add">
          <ac:chgData name="Stone, Jessica" userId="87185591-2a31-4e8b-9e4d-78f4fe892729" providerId="ADAL" clId="{237ADE55-FC39-45FD-A52F-FCD8C1E21CEF}" dt="2024-08-12T14:23:47.047" v="9144" actId="26606"/>
          <ac:graphicFrameMkLst>
            <pc:docMk/>
            <pc:sldMk cId="1406218074" sldId="320"/>
            <ac:graphicFrameMk id="5" creationId="{A10C7050-9879-46C9-3C40-45FCAE2A5896}"/>
          </ac:graphicFrameMkLst>
        </pc:graphicFrameChg>
      </pc:sldChg>
      <pc:sldChg chg="addSp delSp modSp new mod setBg">
        <pc:chgData name="Stone, Jessica" userId="87185591-2a31-4e8b-9e4d-78f4fe892729" providerId="ADAL" clId="{237ADE55-FC39-45FD-A52F-FCD8C1E21CEF}" dt="2024-08-12T14:23:33.917" v="9143" actId="26606"/>
        <pc:sldMkLst>
          <pc:docMk/>
          <pc:sldMk cId="576194499" sldId="321"/>
        </pc:sldMkLst>
        <pc:spChg chg="mod">
          <ac:chgData name="Stone, Jessica" userId="87185591-2a31-4e8b-9e4d-78f4fe892729" providerId="ADAL" clId="{237ADE55-FC39-45FD-A52F-FCD8C1E21CEF}" dt="2024-08-12T14:23:33.917" v="9143" actId="26606"/>
          <ac:spMkLst>
            <pc:docMk/>
            <pc:sldMk cId="576194499" sldId="321"/>
            <ac:spMk id="2" creationId="{3F9D1BE5-02AD-DC75-D418-BE09AC4408BA}"/>
          </ac:spMkLst>
        </pc:spChg>
        <pc:spChg chg="del mod">
          <ac:chgData name="Stone, Jessica" userId="87185591-2a31-4e8b-9e4d-78f4fe892729" providerId="ADAL" clId="{237ADE55-FC39-45FD-A52F-FCD8C1E21CEF}" dt="2024-08-12T14:23:33.917" v="9143" actId="26606"/>
          <ac:spMkLst>
            <pc:docMk/>
            <pc:sldMk cId="576194499" sldId="321"/>
            <ac:spMk id="3" creationId="{0CE77DEA-5A0B-DD31-A5D3-98C9519BD469}"/>
          </ac:spMkLst>
        </pc:spChg>
        <pc:graphicFrameChg chg="add">
          <ac:chgData name="Stone, Jessica" userId="87185591-2a31-4e8b-9e4d-78f4fe892729" providerId="ADAL" clId="{237ADE55-FC39-45FD-A52F-FCD8C1E21CEF}" dt="2024-08-12T14:23:33.917" v="9143" actId="26606"/>
          <ac:graphicFrameMkLst>
            <pc:docMk/>
            <pc:sldMk cId="576194499" sldId="321"/>
            <ac:graphicFrameMk id="5" creationId="{BB152904-2A50-7FEB-AFEC-BC855D0BD2C8}"/>
          </ac:graphicFrameMkLst>
        </pc:graphicFrameChg>
      </pc:sldChg>
      <pc:sldChg chg="modSp new mod">
        <pc:chgData name="Stone, Jessica" userId="87185591-2a31-4e8b-9e4d-78f4fe892729" providerId="ADAL" clId="{237ADE55-FC39-45FD-A52F-FCD8C1E21CEF}" dt="2024-08-12T14:24:03.224" v="9148" actId="403"/>
        <pc:sldMkLst>
          <pc:docMk/>
          <pc:sldMk cId="4193408251" sldId="322"/>
        </pc:sldMkLst>
        <pc:spChg chg="mod">
          <ac:chgData name="Stone, Jessica" userId="87185591-2a31-4e8b-9e4d-78f4fe892729" providerId="ADAL" clId="{237ADE55-FC39-45FD-A52F-FCD8C1E21CEF}" dt="2024-08-12T14:23:02.468" v="9124"/>
          <ac:spMkLst>
            <pc:docMk/>
            <pc:sldMk cId="4193408251" sldId="322"/>
            <ac:spMk id="2" creationId="{894816C0-118E-00F5-0FA1-3F9C807324F7}"/>
          </ac:spMkLst>
        </pc:spChg>
        <pc:spChg chg="mod">
          <ac:chgData name="Stone, Jessica" userId="87185591-2a31-4e8b-9e4d-78f4fe892729" providerId="ADAL" clId="{237ADE55-FC39-45FD-A52F-FCD8C1E21CEF}" dt="2024-08-12T14:24:03.224" v="9148" actId="403"/>
          <ac:spMkLst>
            <pc:docMk/>
            <pc:sldMk cId="4193408251" sldId="322"/>
            <ac:spMk id="3" creationId="{5812C0B6-E08B-7183-B609-B8D4F1679399}"/>
          </ac:spMkLst>
        </pc:spChg>
      </pc:sldChg>
      <pc:sldChg chg="addSp delSp modSp new mod setBg">
        <pc:chgData name="Stone, Jessica" userId="87185591-2a31-4e8b-9e4d-78f4fe892729" providerId="ADAL" clId="{237ADE55-FC39-45FD-A52F-FCD8C1E21CEF}" dt="2024-08-12T14:23:02.468" v="9124"/>
        <pc:sldMkLst>
          <pc:docMk/>
          <pc:sldMk cId="3796421350" sldId="323"/>
        </pc:sldMkLst>
        <pc:spChg chg="mod">
          <ac:chgData name="Stone, Jessica" userId="87185591-2a31-4e8b-9e4d-78f4fe892729" providerId="ADAL" clId="{237ADE55-FC39-45FD-A52F-FCD8C1E21CEF}" dt="2024-08-12T14:23:02.468" v="9124"/>
          <ac:spMkLst>
            <pc:docMk/>
            <pc:sldMk cId="3796421350" sldId="323"/>
            <ac:spMk id="2" creationId="{CE441527-EF20-971C-9751-29CDD4C540E5}"/>
          </ac:spMkLst>
        </pc:spChg>
        <pc:spChg chg="mod">
          <ac:chgData name="Stone, Jessica" userId="87185591-2a31-4e8b-9e4d-78f4fe892729" providerId="ADAL" clId="{237ADE55-FC39-45FD-A52F-FCD8C1E21CEF}" dt="2024-08-12T14:23:02.468" v="9124"/>
          <ac:spMkLst>
            <pc:docMk/>
            <pc:sldMk cId="3796421350" sldId="323"/>
            <ac:spMk id="3" creationId="{560FA079-2495-D5F3-8FED-75F948642202}"/>
          </ac:spMkLst>
        </pc:spChg>
        <pc:spChg chg="add del">
          <ac:chgData name="Stone, Jessica" userId="87185591-2a31-4e8b-9e4d-78f4fe892729" providerId="ADAL" clId="{237ADE55-FC39-45FD-A52F-FCD8C1E21CEF}" dt="2024-08-12T14:22:47.509" v="9123" actId="26606"/>
          <ac:spMkLst>
            <pc:docMk/>
            <pc:sldMk cId="3796421350" sldId="323"/>
            <ac:spMk id="9" creationId="{C7D023E4-8DE1-436E-9847-ED6A4B4B04FD}"/>
          </ac:spMkLst>
        </pc:spChg>
        <pc:spChg chg="add del">
          <ac:chgData name="Stone, Jessica" userId="87185591-2a31-4e8b-9e4d-78f4fe892729" providerId="ADAL" clId="{237ADE55-FC39-45FD-A52F-FCD8C1E21CEF}" dt="2024-08-12T14:22:47.509" v="9123" actId="26606"/>
          <ac:spMkLst>
            <pc:docMk/>
            <pc:sldMk cId="3796421350" sldId="323"/>
            <ac:spMk id="11" creationId="{C04DA1FE-EBEF-4AF3-A3C6-067C78D47FBA}"/>
          </ac:spMkLst>
        </pc:spChg>
        <pc:spChg chg="add del">
          <ac:chgData name="Stone, Jessica" userId="87185591-2a31-4e8b-9e4d-78f4fe892729" providerId="ADAL" clId="{237ADE55-FC39-45FD-A52F-FCD8C1E21CEF}" dt="2024-08-12T14:22:47.509" v="9123" actId="26606"/>
          <ac:spMkLst>
            <pc:docMk/>
            <pc:sldMk cId="3796421350" sldId="323"/>
            <ac:spMk id="13" creationId="{8B1B3E66-23F5-436C-A0C1-32A666D2800D}"/>
          </ac:spMkLst>
        </pc:spChg>
        <pc:grpChg chg="add del">
          <ac:chgData name="Stone, Jessica" userId="87185591-2a31-4e8b-9e4d-78f4fe892729" providerId="ADAL" clId="{237ADE55-FC39-45FD-A52F-FCD8C1E21CEF}" dt="2024-08-12T14:22:47.509" v="9123" actId="26606"/>
          <ac:grpSpMkLst>
            <pc:docMk/>
            <pc:sldMk cId="3796421350" sldId="323"/>
            <ac:grpSpMk id="15" creationId="{28EC230A-A12C-4339-92EE-F850809ECEA6}"/>
          </ac:grpSpMkLst>
        </pc:grpChg>
        <pc:picChg chg="add del">
          <ac:chgData name="Stone, Jessica" userId="87185591-2a31-4e8b-9e4d-78f4fe892729" providerId="ADAL" clId="{237ADE55-FC39-45FD-A52F-FCD8C1E21CEF}" dt="2024-08-12T14:22:47.509" v="9123" actId="26606"/>
          <ac:picMkLst>
            <pc:docMk/>
            <pc:sldMk cId="3796421350" sldId="323"/>
            <ac:picMk id="5" creationId="{D4015598-E093-51F7-2E92-D309D1E4CC09}"/>
          </ac:picMkLst>
        </pc:picChg>
      </pc:sldChg>
      <pc:sldChg chg="modSp new mod">
        <pc:chgData name="Stone, Jessica" userId="87185591-2a31-4e8b-9e4d-78f4fe892729" providerId="ADAL" clId="{237ADE55-FC39-45FD-A52F-FCD8C1E21CEF}" dt="2024-08-12T14:23:02.468" v="9124"/>
        <pc:sldMkLst>
          <pc:docMk/>
          <pc:sldMk cId="1103507681" sldId="324"/>
        </pc:sldMkLst>
        <pc:spChg chg="mod">
          <ac:chgData name="Stone, Jessica" userId="87185591-2a31-4e8b-9e4d-78f4fe892729" providerId="ADAL" clId="{237ADE55-FC39-45FD-A52F-FCD8C1E21CEF}" dt="2024-08-12T14:23:02.468" v="9124"/>
          <ac:spMkLst>
            <pc:docMk/>
            <pc:sldMk cId="1103507681" sldId="324"/>
            <ac:spMk id="2" creationId="{0F2FB0D1-89EE-7682-9284-D7050B8F9251}"/>
          </ac:spMkLst>
        </pc:spChg>
        <pc:spChg chg="mod">
          <ac:chgData name="Stone, Jessica" userId="87185591-2a31-4e8b-9e4d-78f4fe892729" providerId="ADAL" clId="{237ADE55-FC39-45FD-A52F-FCD8C1E21CEF}" dt="2024-08-12T14:23:02.468" v="9124"/>
          <ac:spMkLst>
            <pc:docMk/>
            <pc:sldMk cId="1103507681" sldId="324"/>
            <ac:spMk id="3" creationId="{6D8EC108-9CDC-E7C2-1800-B9CEDB017DA5}"/>
          </ac:spMkLst>
        </pc:spChg>
      </pc:sldChg>
      <pc:sldChg chg="addSp delSp modSp new mod">
        <pc:chgData name="Stone, Jessica" userId="87185591-2a31-4e8b-9e4d-78f4fe892729" providerId="ADAL" clId="{237ADE55-FC39-45FD-A52F-FCD8C1E21CEF}" dt="2024-08-12T14:23:02.468" v="9124"/>
        <pc:sldMkLst>
          <pc:docMk/>
          <pc:sldMk cId="3117188198" sldId="325"/>
        </pc:sldMkLst>
        <pc:spChg chg="mod">
          <ac:chgData name="Stone, Jessica" userId="87185591-2a31-4e8b-9e4d-78f4fe892729" providerId="ADAL" clId="{237ADE55-FC39-45FD-A52F-FCD8C1E21CEF}" dt="2024-08-12T14:23:02.468" v="9124"/>
          <ac:spMkLst>
            <pc:docMk/>
            <pc:sldMk cId="3117188198" sldId="325"/>
            <ac:spMk id="2" creationId="{C728058E-F81B-ED16-A6B2-BD1F9B56E23F}"/>
          </ac:spMkLst>
        </pc:spChg>
        <pc:spChg chg="del">
          <ac:chgData name="Stone, Jessica" userId="87185591-2a31-4e8b-9e4d-78f4fe892729" providerId="ADAL" clId="{237ADE55-FC39-45FD-A52F-FCD8C1E21CEF}" dt="2024-08-12T13:30:23.745" v="4987" actId="22"/>
          <ac:spMkLst>
            <pc:docMk/>
            <pc:sldMk cId="3117188198" sldId="325"/>
            <ac:spMk id="3" creationId="{9A341992-41BA-5568-8A5C-FDB9E3449FEF}"/>
          </ac:spMkLst>
        </pc:spChg>
        <pc:picChg chg="add mod ord">
          <ac:chgData name="Stone, Jessica" userId="87185591-2a31-4e8b-9e4d-78f4fe892729" providerId="ADAL" clId="{237ADE55-FC39-45FD-A52F-FCD8C1E21CEF}" dt="2024-08-12T14:23:02.468" v="9124"/>
          <ac:picMkLst>
            <pc:docMk/>
            <pc:sldMk cId="3117188198" sldId="325"/>
            <ac:picMk id="5" creationId="{10EEF531-8547-06A6-73F3-1A45D7C27159}"/>
          </ac:picMkLst>
        </pc:picChg>
      </pc:sldChg>
      <pc:sldChg chg="modSp new mod ord">
        <pc:chgData name="Stone, Jessica" userId="87185591-2a31-4e8b-9e4d-78f4fe892729" providerId="ADAL" clId="{237ADE55-FC39-45FD-A52F-FCD8C1E21CEF}" dt="2024-08-12T14:23:02.468" v="9124"/>
        <pc:sldMkLst>
          <pc:docMk/>
          <pc:sldMk cId="2040460584" sldId="326"/>
        </pc:sldMkLst>
        <pc:spChg chg="mod">
          <ac:chgData name="Stone, Jessica" userId="87185591-2a31-4e8b-9e4d-78f4fe892729" providerId="ADAL" clId="{237ADE55-FC39-45FD-A52F-FCD8C1E21CEF}" dt="2024-08-12T14:23:02.468" v="9124"/>
          <ac:spMkLst>
            <pc:docMk/>
            <pc:sldMk cId="2040460584" sldId="326"/>
            <ac:spMk id="2" creationId="{14AC5F18-667F-6212-2F2D-299455953096}"/>
          </ac:spMkLst>
        </pc:spChg>
        <pc:spChg chg="mod">
          <ac:chgData name="Stone, Jessica" userId="87185591-2a31-4e8b-9e4d-78f4fe892729" providerId="ADAL" clId="{237ADE55-FC39-45FD-A52F-FCD8C1E21CEF}" dt="2024-08-12T14:23:02.468" v="9124"/>
          <ac:spMkLst>
            <pc:docMk/>
            <pc:sldMk cId="2040460584" sldId="326"/>
            <ac:spMk id="3" creationId="{6F3E9353-2892-43C4-9CFE-499053FAC70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Randalynn.Johnson@unt.edu" TargetMode="External"/><Relationship Id="rId7" Type="http://schemas.openxmlformats.org/officeDocument/2006/relationships/image" Target="../media/image27.svg"/><Relationship Id="rId2" Type="http://schemas.openxmlformats.org/officeDocument/2006/relationships/hyperlink" Target="mailto:Jessica.Stone@unt.edu" TargetMode="External"/><Relationship Id="rId1" Type="http://schemas.openxmlformats.org/officeDocument/2006/relationships/hyperlink" Target="mailto:disability@unt.edu" TargetMode="External"/><Relationship Id="rId6" Type="http://schemas.openxmlformats.org/officeDocument/2006/relationships/image" Target="../media/image26.png"/><Relationship Id="rId5" Type="http://schemas.openxmlformats.org/officeDocument/2006/relationships/hyperlink" Target="mailto:Devin.Axtman@unt.edu" TargetMode="External"/><Relationship Id="rId4" Type="http://schemas.openxmlformats.org/officeDocument/2006/relationships/hyperlink" Target="mailto:Steven.Harris@unt.edu" TargetMode="External"/><Relationship Id="rId9"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disability@unt.edu" TargetMode="External"/><Relationship Id="rId7" Type="http://schemas.openxmlformats.org/officeDocument/2006/relationships/hyperlink" Target="mailto:Devin.Axtman@unt.edu" TargetMode="External"/><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hyperlink" Target="mailto:Steven.Harris@unt.edu" TargetMode="External"/><Relationship Id="rId5" Type="http://schemas.openxmlformats.org/officeDocument/2006/relationships/hyperlink" Target="mailto:Randalynn.Johnson@unt.edu" TargetMode="External"/><Relationship Id="rId4" Type="http://schemas.openxmlformats.org/officeDocument/2006/relationships/hyperlink" Target="mailto:Jessica.Stone@unt.edu" TargetMode="External"/><Relationship Id="rId9"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803FC-A46A-460F-A2A2-B38B247A05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CC26BB-502A-4679-A4E3-82BB860A6277}">
      <dgm:prSet/>
      <dgm:spPr/>
      <dgm:t>
        <a:bodyPr/>
        <a:lstStyle/>
        <a:p>
          <a:r>
            <a:rPr lang="en-US"/>
            <a:t>We truly are here to PARTNER with faculty and staff in working with students</a:t>
          </a:r>
        </a:p>
      </dgm:t>
    </dgm:pt>
    <dgm:pt modelId="{1A6F69E4-1BD8-4269-9C00-0EA554FE892C}" type="parTrans" cxnId="{AA6842BB-2C7F-4665-BC8D-F4922ABF6B09}">
      <dgm:prSet/>
      <dgm:spPr/>
      <dgm:t>
        <a:bodyPr/>
        <a:lstStyle/>
        <a:p>
          <a:endParaRPr lang="en-US"/>
        </a:p>
      </dgm:t>
    </dgm:pt>
    <dgm:pt modelId="{712A2A51-4C4A-4953-9760-FBFD6E1AEA50}" type="sibTrans" cxnId="{AA6842BB-2C7F-4665-BC8D-F4922ABF6B09}">
      <dgm:prSet/>
      <dgm:spPr/>
      <dgm:t>
        <a:bodyPr/>
        <a:lstStyle/>
        <a:p>
          <a:endParaRPr lang="en-US"/>
        </a:p>
      </dgm:t>
    </dgm:pt>
    <dgm:pt modelId="{54D97D56-5296-4FAB-A539-9ECB4F64CAD1}">
      <dgm:prSet/>
      <dgm:spPr/>
      <dgm:t>
        <a:bodyPr/>
        <a:lstStyle/>
        <a:p>
          <a:r>
            <a:rPr lang="en-US"/>
            <a:t>Invite opportunities to learn more about what’s working and what’s not – open invitation for conversation</a:t>
          </a:r>
        </a:p>
      </dgm:t>
    </dgm:pt>
    <dgm:pt modelId="{05395899-3CD2-43D2-8F68-3DEBAEEFCA83}" type="parTrans" cxnId="{944D8956-CFE4-49F7-BBEB-93244DB86D40}">
      <dgm:prSet/>
      <dgm:spPr/>
      <dgm:t>
        <a:bodyPr/>
        <a:lstStyle/>
        <a:p>
          <a:endParaRPr lang="en-US"/>
        </a:p>
      </dgm:t>
    </dgm:pt>
    <dgm:pt modelId="{B57439A5-19B9-486B-9376-71AAEA0D8A8E}" type="sibTrans" cxnId="{944D8956-CFE4-49F7-BBEB-93244DB86D40}">
      <dgm:prSet/>
      <dgm:spPr/>
      <dgm:t>
        <a:bodyPr/>
        <a:lstStyle/>
        <a:p>
          <a:endParaRPr lang="en-US"/>
        </a:p>
      </dgm:t>
    </dgm:pt>
    <dgm:pt modelId="{E351CB41-189A-4713-BFF0-CD03CCA67EEA}">
      <dgm:prSet/>
      <dgm:spPr/>
      <dgm:t>
        <a:bodyPr/>
        <a:lstStyle/>
        <a:p>
          <a:r>
            <a:rPr lang="en-US"/>
            <a:t>We work with campus partners such as Facilities, Dean of Students, Counseling and Testing, and more to engage in conversations about how to be more accessible.</a:t>
          </a:r>
        </a:p>
      </dgm:t>
    </dgm:pt>
    <dgm:pt modelId="{7ABD9D1A-314F-42BE-8150-3A0E89626619}" type="parTrans" cxnId="{2083C26D-7B84-4FFE-9F54-8C7CD59D57F4}">
      <dgm:prSet/>
      <dgm:spPr/>
      <dgm:t>
        <a:bodyPr/>
        <a:lstStyle/>
        <a:p>
          <a:endParaRPr lang="en-US"/>
        </a:p>
      </dgm:t>
    </dgm:pt>
    <dgm:pt modelId="{DA7338F5-6EDE-46F2-986C-07DE076D7FDB}" type="sibTrans" cxnId="{2083C26D-7B84-4FFE-9F54-8C7CD59D57F4}">
      <dgm:prSet/>
      <dgm:spPr/>
      <dgm:t>
        <a:bodyPr/>
        <a:lstStyle/>
        <a:p>
          <a:endParaRPr lang="en-US"/>
        </a:p>
      </dgm:t>
    </dgm:pt>
    <dgm:pt modelId="{5D10A2FA-E1CC-4151-917E-DB73FA9C5488}" type="pres">
      <dgm:prSet presAssocID="{199803FC-A46A-460F-A2A2-B38B247A05EA}" presName="root" presStyleCnt="0">
        <dgm:presLayoutVars>
          <dgm:dir/>
          <dgm:resizeHandles val="exact"/>
        </dgm:presLayoutVars>
      </dgm:prSet>
      <dgm:spPr/>
    </dgm:pt>
    <dgm:pt modelId="{EBD9F232-8166-4065-B20D-35233B64DA7E}" type="pres">
      <dgm:prSet presAssocID="{36CC26BB-502A-4679-A4E3-82BB860A6277}" presName="compNode" presStyleCnt="0"/>
      <dgm:spPr/>
    </dgm:pt>
    <dgm:pt modelId="{74A6E4B5-2D54-47AF-9FA1-55F3BBD3FB01}" type="pres">
      <dgm:prSet presAssocID="{36CC26BB-502A-4679-A4E3-82BB860A6277}" presName="bgRect" presStyleLbl="bgShp" presStyleIdx="0" presStyleCnt="3"/>
      <dgm:spPr/>
    </dgm:pt>
    <dgm:pt modelId="{86AEEF5F-15C2-4A70-9925-45A03032E2C9}" type="pres">
      <dgm:prSet presAssocID="{36CC26BB-502A-4679-A4E3-82BB860A62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876DDFE-41FB-49C7-8AE8-5C8EB2F1A0DE}" type="pres">
      <dgm:prSet presAssocID="{36CC26BB-502A-4679-A4E3-82BB860A6277}" presName="spaceRect" presStyleCnt="0"/>
      <dgm:spPr/>
    </dgm:pt>
    <dgm:pt modelId="{BC789821-2312-44D0-B58B-C3090754EDA6}" type="pres">
      <dgm:prSet presAssocID="{36CC26BB-502A-4679-A4E3-82BB860A6277}" presName="parTx" presStyleLbl="revTx" presStyleIdx="0" presStyleCnt="3">
        <dgm:presLayoutVars>
          <dgm:chMax val="0"/>
          <dgm:chPref val="0"/>
        </dgm:presLayoutVars>
      </dgm:prSet>
      <dgm:spPr/>
    </dgm:pt>
    <dgm:pt modelId="{A1B59031-5C32-4DB0-9B0E-A8A56A1723AA}" type="pres">
      <dgm:prSet presAssocID="{712A2A51-4C4A-4953-9760-FBFD6E1AEA50}" presName="sibTrans" presStyleCnt="0"/>
      <dgm:spPr/>
    </dgm:pt>
    <dgm:pt modelId="{06214187-B91A-48BB-AAA4-AC8EE004DB7A}" type="pres">
      <dgm:prSet presAssocID="{54D97D56-5296-4FAB-A539-9ECB4F64CAD1}" presName="compNode" presStyleCnt="0"/>
      <dgm:spPr/>
    </dgm:pt>
    <dgm:pt modelId="{08EB9450-C16B-4A2F-AA8E-56A724B9C560}" type="pres">
      <dgm:prSet presAssocID="{54D97D56-5296-4FAB-A539-9ECB4F64CAD1}" presName="bgRect" presStyleLbl="bgShp" presStyleIdx="1" presStyleCnt="3"/>
      <dgm:spPr/>
    </dgm:pt>
    <dgm:pt modelId="{6009916A-D181-4228-8A5C-B2F9F4E84A15}" type="pres">
      <dgm:prSet presAssocID="{54D97D56-5296-4FAB-A539-9ECB4F64CA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D482919D-4525-4B84-9983-1C7F06257025}" type="pres">
      <dgm:prSet presAssocID="{54D97D56-5296-4FAB-A539-9ECB4F64CAD1}" presName="spaceRect" presStyleCnt="0"/>
      <dgm:spPr/>
    </dgm:pt>
    <dgm:pt modelId="{064156CC-6289-4984-B06B-E15D5C5BD3D0}" type="pres">
      <dgm:prSet presAssocID="{54D97D56-5296-4FAB-A539-9ECB4F64CAD1}" presName="parTx" presStyleLbl="revTx" presStyleIdx="1" presStyleCnt="3">
        <dgm:presLayoutVars>
          <dgm:chMax val="0"/>
          <dgm:chPref val="0"/>
        </dgm:presLayoutVars>
      </dgm:prSet>
      <dgm:spPr/>
    </dgm:pt>
    <dgm:pt modelId="{37EE1BED-FEC3-4E64-BB5B-AEC74827D49B}" type="pres">
      <dgm:prSet presAssocID="{B57439A5-19B9-486B-9376-71AAEA0D8A8E}" presName="sibTrans" presStyleCnt="0"/>
      <dgm:spPr/>
    </dgm:pt>
    <dgm:pt modelId="{BEC52585-E24A-4B16-B797-CBF75572149A}" type="pres">
      <dgm:prSet presAssocID="{E351CB41-189A-4713-BFF0-CD03CCA67EEA}" presName="compNode" presStyleCnt="0"/>
      <dgm:spPr/>
    </dgm:pt>
    <dgm:pt modelId="{A6E41D60-3DAB-4692-ADC9-F9C554B70E5F}" type="pres">
      <dgm:prSet presAssocID="{E351CB41-189A-4713-BFF0-CD03CCA67EEA}" presName="bgRect" presStyleLbl="bgShp" presStyleIdx="2" presStyleCnt="3"/>
      <dgm:spPr/>
    </dgm:pt>
    <dgm:pt modelId="{9A544A89-D7BA-4974-9E8D-E753A45BCD8F}" type="pres">
      <dgm:prSet presAssocID="{E351CB41-189A-4713-BFF0-CD03CCA67E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6EB98A9-3157-407C-92E9-D2FE8494A873}" type="pres">
      <dgm:prSet presAssocID="{E351CB41-189A-4713-BFF0-CD03CCA67EEA}" presName="spaceRect" presStyleCnt="0"/>
      <dgm:spPr/>
    </dgm:pt>
    <dgm:pt modelId="{34425AF3-FD52-447E-9595-6D16FDEB05EF}" type="pres">
      <dgm:prSet presAssocID="{E351CB41-189A-4713-BFF0-CD03CCA67EEA}" presName="parTx" presStyleLbl="revTx" presStyleIdx="2" presStyleCnt="3">
        <dgm:presLayoutVars>
          <dgm:chMax val="0"/>
          <dgm:chPref val="0"/>
        </dgm:presLayoutVars>
      </dgm:prSet>
      <dgm:spPr/>
    </dgm:pt>
  </dgm:ptLst>
  <dgm:cxnLst>
    <dgm:cxn modelId="{6EF72223-EFC0-4BF3-B5EA-299EDF50A108}" type="presOf" srcId="{54D97D56-5296-4FAB-A539-9ECB4F64CAD1}" destId="{064156CC-6289-4984-B06B-E15D5C5BD3D0}" srcOrd="0" destOrd="0" presId="urn:microsoft.com/office/officeart/2018/2/layout/IconVerticalSolidList"/>
    <dgm:cxn modelId="{2083C26D-7B84-4FFE-9F54-8C7CD59D57F4}" srcId="{199803FC-A46A-460F-A2A2-B38B247A05EA}" destId="{E351CB41-189A-4713-BFF0-CD03CCA67EEA}" srcOrd="2" destOrd="0" parTransId="{7ABD9D1A-314F-42BE-8150-3A0E89626619}" sibTransId="{DA7338F5-6EDE-46F2-986C-07DE076D7FDB}"/>
    <dgm:cxn modelId="{C42BF471-6D63-4C8A-B301-8ADB6544005C}" type="presOf" srcId="{36CC26BB-502A-4679-A4E3-82BB860A6277}" destId="{BC789821-2312-44D0-B58B-C3090754EDA6}" srcOrd="0" destOrd="0" presId="urn:microsoft.com/office/officeart/2018/2/layout/IconVerticalSolidList"/>
    <dgm:cxn modelId="{944D8956-CFE4-49F7-BBEB-93244DB86D40}" srcId="{199803FC-A46A-460F-A2A2-B38B247A05EA}" destId="{54D97D56-5296-4FAB-A539-9ECB4F64CAD1}" srcOrd="1" destOrd="0" parTransId="{05395899-3CD2-43D2-8F68-3DEBAEEFCA83}" sibTransId="{B57439A5-19B9-486B-9376-71AAEA0D8A8E}"/>
    <dgm:cxn modelId="{AA6842BB-2C7F-4665-BC8D-F4922ABF6B09}" srcId="{199803FC-A46A-460F-A2A2-B38B247A05EA}" destId="{36CC26BB-502A-4679-A4E3-82BB860A6277}" srcOrd="0" destOrd="0" parTransId="{1A6F69E4-1BD8-4269-9C00-0EA554FE892C}" sibTransId="{712A2A51-4C4A-4953-9760-FBFD6E1AEA50}"/>
    <dgm:cxn modelId="{0E340FD4-F3B1-49AC-9F74-198A517390B2}" type="presOf" srcId="{199803FC-A46A-460F-A2A2-B38B247A05EA}" destId="{5D10A2FA-E1CC-4151-917E-DB73FA9C5488}" srcOrd="0" destOrd="0" presId="urn:microsoft.com/office/officeart/2018/2/layout/IconVerticalSolidList"/>
    <dgm:cxn modelId="{DEF5DFD5-F40A-4E1F-A964-27C505A5EEE6}" type="presOf" srcId="{E351CB41-189A-4713-BFF0-CD03CCA67EEA}" destId="{34425AF3-FD52-447E-9595-6D16FDEB05EF}" srcOrd="0" destOrd="0" presId="urn:microsoft.com/office/officeart/2018/2/layout/IconVerticalSolidList"/>
    <dgm:cxn modelId="{6077E3A5-F793-471D-A4AA-5282EB40CA6B}" type="presParOf" srcId="{5D10A2FA-E1CC-4151-917E-DB73FA9C5488}" destId="{EBD9F232-8166-4065-B20D-35233B64DA7E}" srcOrd="0" destOrd="0" presId="urn:microsoft.com/office/officeart/2018/2/layout/IconVerticalSolidList"/>
    <dgm:cxn modelId="{1D427B3F-5656-4D20-9C49-5DE5FDB99ABB}" type="presParOf" srcId="{EBD9F232-8166-4065-B20D-35233B64DA7E}" destId="{74A6E4B5-2D54-47AF-9FA1-55F3BBD3FB01}" srcOrd="0" destOrd="0" presId="urn:microsoft.com/office/officeart/2018/2/layout/IconVerticalSolidList"/>
    <dgm:cxn modelId="{B519D38F-C8CD-4D41-B422-5530FF0F0875}" type="presParOf" srcId="{EBD9F232-8166-4065-B20D-35233B64DA7E}" destId="{86AEEF5F-15C2-4A70-9925-45A03032E2C9}" srcOrd="1" destOrd="0" presId="urn:microsoft.com/office/officeart/2018/2/layout/IconVerticalSolidList"/>
    <dgm:cxn modelId="{33C600A9-021B-472F-8DE0-FD80C41E581E}" type="presParOf" srcId="{EBD9F232-8166-4065-B20D-35233B64DA7E}" destId="{A876DDFE-41FB-49C7-8AE8-5C8EB2F1A0DE}" srcOrd="2" destOrd="0" presId="urn:microsoft.com/office/officeart/2018/2/layout/IconVerticalSolidList"/>
    <dgm:cxn modelId="{14AC7547-DB5D-4D02-89C8-306BFAB8C9F2}" type="presParOf" srcId="{EBD9F232-8166-4065-B20D-35233B64DA7E}" destId="{BC789821-2312-44D0-B58B-C3090754EDA6}" srcOrd="3" destOrd="0" presId="urn:microsoft.com/office/officeart/2018/2/layout/IconVerticalSolidList"/>
    <dgm:cxn modelId="{C43231B7-3290-4D0B-B645-A04BB6A5C9EC}" type="presParOf" srcId="{5D10A2FA-E1CC-4151-917E-DB73FA9C5488}" destId="{A1B59031-5C32-4DB0-9B0E-A8A56A1723AA}" srcOrd="1" destOrd="0" presId="urn:microsoft.com/office/officeart/2018/2/layout/IconVerticalSolidList"/>
    <dgm:cxn modelId="{866111EA-E7D2-4912-A303-D196CC24D693}" type="presParOf" srcId="{5D10A2FA-E1CC-4151-917E-DB73FA9C5488}" destId="{06214187-B91A-48BB-AAA4-AC8EE004DB7A}" srcOrd="2" destOrd="0" presId="urn:microsoft.com/office/officeart/2018/2/layout/IconVerticalSolidList"/>
    <dgm:cxn modelId="{870472A9-E9C4-4F7E-A8F3-4567F787A562}" type="presParOf" srcId="{06214187-B91A-48BB-AAA4-AC8EE004DB7A}" destId="{08EB9450-C16B-4A2F-AA8E-56A724B9C560}" srcOrd="0" destOrd="0" presId="urn:microsoft.com/office/officeart/2018/2/layout/IconVerticalSolidList"/>
    <dgm:cxn modelId="{63C5D348-2B9D-409E-82CC-2EA504EB2A12}" type="presParOf" srcId="{06214187-B91A-48BB-AAA4-AC8EE004DB7A}" destId="{6009916A-D181-4228-8A5C-B2F9F4E84A15}" srcOrd="1" destOrd="0" presId="urn:microsoft.com/office/officeart/2018/2/layout/IconVerticalSolidList"/>
    <dgm:cxn modelId="{71344399-B9F3-40BF-8CEC-E020D3F07DCB}" type="presParOf" srcId="{06214187-B91A-48BB-AAA4-AC8EE004DB7A}" destId="{D482919D-4525-4B84-9983-1C7F06257025}" srcOrd="2" destOrd="0" presId="urn:microsoft.com/office/officeart/2018/2/layout/IconVerticalSolidList"/>
    <dgm:cxn modelId="{ADEF6DE5-D2CC-4EDC-876D-39C1A595D8F7}" type="presParOf" srcId="{06214187-B91A-48BB-AAA4-AC8EE004DB7A}" destId="{064156CC-6289-4984-B06B-E15D5C5BD3D0}" srcOrd="3" destOrd="0" presId="urn:microsoft.com/office/officeart/2018/2/layout/IconVerticalSolidList"/>
    <dgm:cxn modelId="{B90C9CCB-E9BB-4D91-A22B-856F3B461706}" type="presParOf" srcId="{5D10A2FA-E1CC-4151-917E-DB73FA9C5488}" destId="{37EE1BED-FEC3-4E64-BB5B-AEC74827D49B}" srcOrd="3" destOrd="0" presId="urn:microsoft.com/office/officeart/2018/2/layout/IconVerticalSolidList"/>
    <dgm:cxn modelId="{35F3D3EB-EA10-47C5-9B68-F9CBDDC694FD}" type="presParOf" srcId="{5D10A2FA-E1CC-4151-917E-DB73FA9C5488}" destId="{BEC52585-E24A-4B16-B797-CBF75572149A}" srcOrd="4" destOrd="0" presId="urn:microsoft.com/office/officeart/2018/2/layout/IconVerticalSolidList"/>
    <dgm:cxn modelId="{16DF8B42-91FD-4CFA-94AB-6B3E8DFF57E8}" type="presParOf" srcId="{BEC52585-E24A-4B16-B797-CBF75572149A}" destId="{A6E41D60-3DAB-4692-ADC9-F9C554B70E5F}" srcOrd="0" destOrd="0" presId="urn:microsoft.com/office/officeart/2018/2/layout/IconVerticalSolidList"/>
    <dgm:cxn modelId="{3A3BD33E-4D81-43B1-8726-3DBF5945B1E9}" type="presParOf" srcId="{BEC52585-E24A-4B16-B797-CBF75572149A}" destId="{9A544A89-D7BA-4974-9E8D-E753A45BCD8F}" srcOrd="1" destOrd="0" presId="urn:microsoft.com/office/officeart/2018/2/layout/IconVerticalSolidList"/>
    <dgm:cxn modelId="{0ECBD070-4932-4274-AE18-4D6615768FC2}" type="presParOf" srcId="{BEC52585-E24A-4B16-B797-CBF75572149A}" destId="{E6EB98A9-3157-407C-92E9-D2FE8494A873}" srcOrd="2" destOrd="0" presId="urn:microsoft.com/office/officeart/2018/2/layout/IconVerticalSolidList"/>
    <dgm:cxn modelId="{92A2584C-55CE-46C8-BC3C-8C2E2691C14E}" type="presParOf" srcId="{BEC52585-E24A-4B16-B797-CBF75572149A}" destId="{34425AF3-FD52-447E-9595-6D16FDEB05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C76D5-55C6-433B-9EA4-1C74ECAAAF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562F9A5-DD71-436A-BE9B-80D64CE9A352}">
      <dgm:prSet/>
      <dgm:spPr/>
      <dgm:t>
        <a:bodyPr/>
        <a:lstStyle/>
        <a:p>
          <a:r>
            <a:rPr lang="en-US"/>
            <a:t>Thank you so much for joining us!</a:t>
          </a:r>
        </a:p>
      </dgm:t>
    </dgm:pt>
    <dgm:pt modelId="{6B510E67-CB65-47C3-82C1-17213A222A0C}" type="parTrans" cxnId="{B81D018B-0DBE-43BC-86A0-8AAEC750A64B}">
      <dgm:prSet/>
      <dgm:spPr/>
      <dgm:t>
        <a:bodyPr/>
        <a:lstStyle/>
        <a:p>
          <a:endParaRPr lang="en-US"/>
        </a:p>
      </dgm:t>
    </dgm:pt>
    <dgm:pt modelId="{8CD8AF95-1816-4992-A1F6-05D5CE277052}" type="sibTrans" cxnId="{B81D018B-0DBE-43BC-86A0-8AAEC750A64B}">
      <dgm:prSet/>
      <dgm:spPr/>
      <dgm:t>
        <a:bodyPr/>
        <a:lstStyle/>
        <a:p>
          <a:endParaRPr lang="en-US"/>
        </a:p>
      </dgm:t>
    </dgm:pt>
    <dgm:pt modelId="{F10E21AA-422C-4B28-B239-F0AD7E2994AD}">
      <dgm:prSet/>
      <dgm:spPr/>
      <dgm:t>
        <a:bodyPr/>
        <a:lstStyle/>
        <a:p>
          <a:r>
            <a:rPr lang="en-US"/>
            <a:t>We will email out a copy of the presentation materials as well as a brief survey. </a:t>
          </a:r>
        </a:p>
      </dgm:t>
    </dgm:pt>
    <dgm:pt modelId="{E23432BA-B5CE-4870-9811-C4E322787173}" type="parTrans" cxnId="{4C943775-8F14-420A-8145-E56341C762C5}">
      <dgm:prSet/>
      <dgm:spPr/>
      <dgm:t>
        <a:bodyPr/>
        <a:lstStyle/>
        <a:p>
          <a:endParaRPr lang="en-US"/>
        </a:p>
      </dgm:t>
    </dgm:pt>
    <dgm:pt modelId="{1C2271CC-CB3F-4C47-BDF1-4C3E14D80943}" type="sibTrans" cxnId="{4C943775-8F14-420A-8145-E56341C762C5}">
      <dgm:prSet/>
      <dgm:spPr/>
      <dgm:t>
        <a:bodyPr/>
        <a:lstStyle/>
        <a:p>
          <a:endParaRPr lang="en-US"/>
        </a:p>
      </dgm:t>
    </dgm:pt>
    <dgm:pt modelId="{D6DA7BA0-7783-4255-977F-D2446160F9D9}" type="pres">
      <dgm:prSet presAssocID="{ADBC76D5-55C6-433B-9EA4-1C74ECAAAF6E}" presName="hierChild1" presStyleCnt="0">
        <dgm:presLayoutVars>
          <dgm:chPref val="1"/>
          <dgm:dir/>
          <dgm:animOne val="branch"/>
          <dgm:animLvl val="lvl"/>
          <dgm:resizeHandles/>
        </dgm:presLayoutVars>
      </dgm:prSet>
      <dgm:spPr/>
    </dgm:pt>
    <dgm:pt modelId="{CAFB4DA6-16ED-400E-B419-615B40B20250}" type="pres">
      <dgm:prSet presAssocID="{B562F9A5-DD71-436A-BE9B-80D64CE9A352}" presName="hierRoot1" presStyleCnt="0"/>
      <dgm:spPr/>
    </dgm:pt>
    <dgm:pt modelId="{0C60CFAA-8B97-409B-8C92-562151514EE0}" type="pres">
      <dgm:prSet presAssocID="{B562F9A5-DD71-436A-BE9B-80D64CE9A352}" presName="composite" presStyleCnt="0"/>
      <dgm:spPr/>
    </dgm:pt>
    <dgm:pt modelId="{3E30DF85-CF7A-4E25-98C0-99691DDAE76B}" type="pres">
      <dgm:prSet presAssocID="{B562F9A5-DD71-436A-BE9B-80D64CE9A352}" presName="background" presStyleLbl="node0" presStyleIdx="0" presStyleCnt="2"/>
      <dgm:spPr/>
    </dgm:pt>
    <dgm:pt modelId="{200C89BD-9539-440D-B2D2-529314377BED}" type="pres">
      <dgm:prSet presAssocID="{B562F9A5-DD71-436A-BE9B-80D64CE9A352}" presName="text" presStyleLbl="fgAcc0" presStyleIdx="0" presStyleCnt="2">
        <dgm:presLayoutVars>
          <dgm:chPref val="3"/>
        </dgm:presLayoutVars>
      </dgm:prSet>
      <dgm:spPr/>
    </dgm:pt>
    <dgm:pt modelId="{970BE06C-D2C7-4D20-A003-527DD9E3C9E9}" type="pres">
      <dgm:prSet presAssocID="{B562F9A5-DD71-436A-BE9B-80D64CE9A352}" presName="hierChild2" presStyleCnt="0"/>
      <dgm:spPr/>
    </dgm:pt>
    <dgm:pt modelId="{7A7AC7A4-52FD-491E-B22F-BD3643B2D72B}" type="pres">
      <dgm:prSet presAssocID="{F10E21AA-422C-4B28-B239-F0AD7E2994AD}" presName="hierRoot1" presStyleCnt="0"/>
      <dgm:spPr/>
    </dgm:pt>
    <dgm:pt modelId="{835989D1-BF42-459C-B09D-F65C57CB95DA}" type="pres">
      <dgm:prSet presAssocID="{F10E21AA-422C-4B28-B239-F0AD7E2994AD}" presName="composite" presStyleCnt="0"/>
      <dgm:spPr/>
    </dgm:pt>
    <dgm:pt modelId="{FC25A161-E5C3-437B-906C-0456084F4B37}" type="pres">
      <dgm:prSet presAssocID="{F10E21AA-422C-4B28-B239-F0AD7E2994AD}" presName="background" presStyleLbl="node0" presStyleIdx="1" presStyleCnt="2"/>
      <dgm:spPr/>
    </dgm:pt>
    <dgm:pt modelId="{4BE9B5B5-C88B-436E-9C0C-BA5F8128857E}" type="pres">
      <dgm:prSet presAssocID="{F10E21AA-422C-4B28-B239-F0AD7E2994AD}" presName="text" presStyleLbl="fgAcc0" presStyleIdx="1" presStyleCnt="2">
        <dgm:presLayoutVars>
          <dgm:chPref val="3"/>
        </dgm:presLayoutVars>
      </dgm:prSet>
      <dgm:spPr/>
    </dgm:pt>
    <dgm:pt modelId="{48F07D55-2AC6-4A22-971B-ADAE12DD1392}" type="pres">
      <dgm:prSet presAssocID="{F10E21AA-422C-4B28-B239-F0AD7E2994AD}" presName="hierChild2" presStyleCnt="0"/>
      <dgm:spPr/>
    </dgm:pt>
  </dgm:ptLst>
  <dgm:cxnLst>
    <dgm:cxn modelId="{BDC00820-0FE7-4841-A4DE-21FD7A79EEED}" type="presOf" srcId="{F10E21AA-422C-4B28-B239-F0AD7E2994AD}" destId="{4BE9B5B5-C88B-436E-9C0C-BA5F8128857E}" srcOrd="0" destOrd="0" presId="urn:microsoft.com/office/officeart/2005/8/layout/hierarchy1"/>
    <dgm:cxn modelId="{4C943775-8F14-420A-8145-E56341C762C5}" srcId="{ADBC76D5-55C6-433B-9EA4-1C74ECAAAF6E}" destId="{F10E21AA-422C-4B28-B239-F0AD7E2994AD}" srcOrd="1" destOrd="0" parTransId="{E23432BA-B5CE-4870-9811-C4E322787173}" sibTransId="{1C2271CC-CB3F-4C47-BDF1-4C3E14D80943}"/>
    <dgm:cxn modelId="{5C15857F-D8EA-4111-A7AB-9CBF73A320F2}" type="presOf" srcId="{ADBC76D5-55C6-433B-9EA4-1C74ECAAAF6E}" destId="{D6DA7BA0-7783-4255-977F-D2446160F9D9}" srcOrd="0" destOrd="0" presId="urn:microsoft.com/office/officeart/2005/8/layout/hierarchy1"/>
    <dgm:cxn modelId="{B81D018B-0DBE-43BC-86A0-8AAEC750A64B}" srcId="{ADBC76D5-55C6-433B-9EA4-1C74ECAAAF6E}" destId="{B562F9A5-DD71-436A-BE9B-80D64CE9A352}" srcOrd="0" destOrd="0" parTransId="{6B510E67-CB65-47C3-82C1-17213A222A0C}" sibTransId="{8CD8AF95-1816-4992-A1F6-05D5CE277052}"/>
    <dgm:cxn modelId="{98DAB7B9-5999-49F2-B1A7-19838BAAB63B}" type="presOf" srcId="{B562F9A5-DD71-436A-BE9B-80D64CE9A352}" destId="{200C89BD-9539-440D-B2D2-529314377BED}" srcOrd="0" destOrd="0" presId="urn:microsoft.com/office/officeart/2005/8/layout/hierarchy1"/>
    <dgm:cxn modelId="{C896F232-C4D3-45AF-9DAA-B39F72D65692}" type="presParOf" srcId="{D6DA7BA0-7783-4255-977F-D2446160F9D9}" destId="{CAFB4DA6-16ED-400E-B419-615B40B20250}" srcOrd="0" destOrd="0" presId="urn:microsoft.com/office/officeart/2005/8/layout/hierarchy1"/>
    <dgm:cxn modelId="{8DEF8315-379A-43D0-9C84-49D38880EE31}" type="presParOf" srcId="{CAFB4DA6-16ED-400E-B419-615B40B20250}" destId="{0C60CFAA-8B97-409B-8C92-562151514EE0}" srcOrd="0" destOrd="0" presId="urn:microsoft.com/office/officeart/2005/8/layout/hierarchy1"/>
    <dgm:cxn modelId="{118215CA-6EE6-45DC-9A0B-A473389086F5}" type="presParOf" srcId="{0C60CFAA-8B97-409B-8C92-562151514EE0}" destId="{3E30DF85-CF7A-4E25-98C0-99691DDAE76B}" srcOrd="0" destOrd="0" presId="urn:microsoft.com/office/officeart/2005/8/layout/hierarchy1"/>
    <dgm:cxn modelId="{0CA4BAB8-6535-4452-9A3A-AAE18EFB1F01}" type="presParOf" srcId="{0C60CFAA-8B97-409B-8C92-562151514EE0}" destId="{200C89BD-9539-440D-B2D2-529314377BED}" srcOrd="1" destOrd="0" presId="urn:microsoft.com/office/officeart/2005/8/layout/hierarchy1"/>
    <dgm:cxn modelId="{CD064852-BED7-4D1C-9422-273ABBC6EB50}" type="presParOf" srcId="{CAFB4DA6-16ED-400E-B419-615B40B20250}" destId="{970BE06C-D2C7-4D20-A003-527DD9E3C9E9}" srcOrd="1" destOrd="0" presId="urn:microsoft.com/office/officeart/2005/8/layout/hierarchy1"/>
    <dgm:cxn modelId="{15C07FCE-4BC2-4CE1-8405-012792D4B898}" type="presParOf" srcId="{D6DA7BA0-7783-4255-977F-D2446160F9D9}" destId="{7A7AC7A4-52FD-491E-B22F-BD3643B2D72B}" srcOrd="1" destOrd="0" presId="urn:microsoft.com/office/officeart/2005/8/layout/hierarchy1"/>
    <dgm:cxn modelId="{6C213222-43BE-4F19-ABE8-DA4501B826FB}" type="presParOf" srcId="{7A7AC7A4-52FD-491E-B22F-BD3643B2D72B}" destId="{835989D1-BF42-459C-B09D-F65C57CB95DA}" srcOrd="0" destOrd="0" presId="urn:microsoft.com/office/officeart/2005/8/layout/hierarchy1"/>
    <dgm:cxn modelId="{0014C368-AC4C-4E6B-BE48-825C6FF9EE88}" type="presParOf" srcId="{835989D1-BF42-459C-B09D-F65C57CB95DA}" destId="{FC25A161-E5C3-437B-906C-0456084F4B37}" srcOrd="0" destOrd="0" presId="urn:microsoft.com/office/officeart/2005/8/layout/hierarchy1"/>
    <dgm:cxn modelId="{6C0FADA6-B227-4696-90F3-59EAE17060EC}" type="presParOf" srcId="{835989D1-BF42-459C-B09D-F65C57CB95DA}" destId="{4BE9B5B5-C88B-436E-9C0C-BA5F8128857E}" srcOrd="1" destOrd="0" presId="urn:microsoft.com/office/officeart/2005/8/layout/hierarchy1"/>
    <dgm:cxn modelId="{9A728D4D-E70A-40F8-8843-4EFB0705D76E}" type="presParOf" srcId="{7A7AC7A4-52FD-491E-B22F-BD3643B2D72B}" destId="{48F07D55-2AC6-4A22-971B-ADAE12DD13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2B172-2882-4434-947C-9FC049631426}"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11A990C0-8C94-48AF-BAE4-3F486C39D4E1}">
      <dgm:prSet/>
      <dgm:spPr/>
      <dgm:t>
        <a:bodyPr/>
        <a:lstStyle/>
        <a:p>
          <a:pPr>
            <a:defRPr b="1"/>
          </a:pPr>
          <a:r>
            <a:rPr lang="en-US"/>
            <a:t>Emails:</a:t>
          </a:r>
        </a:p>
      </dgm:t>
    </dgm:pt>
    <dgm:pt modelId="{75171236-AA9C-4600-A139-84DF60CFCF46}" type="parTrans" cxnId="{25733203-2C08-4A55-8A09-882D3D54771E}">
      <dgm:prSet/>
      <dgm:spPr/>
      <dgm:t>
        <a:bodyPr/>
        <a:lstStyle/>
        <a:p>
          <a:endParaRPr lang="en-US"/>
        </a:p>
      </dgm:t>
    </dgm:pt>
    <dgm:pt modelId="{602226CB-A874-4ECC-8E27-600360B84F93}" type="sibTrans" cxnId="{25733203-2C08-4A55-8A09-882D3D54771E}">
      <dgm:prSet/>
      <dgm:spPr/>
      <dgm:t>
        <a:bodyPr/>
        <a:lstStyle/>
        <a:p>
          <a:endParaRPr lang="en-US"/>
        </a:p>
      </dgm:t>
    </dgm:pt>
    <dgm:pt modelId="{A2C0670B-9A27-46EC-A16C-F461D1942179}">
      <dgm:prSet/>
      <dgm:spPr/>
      <dgm:t>
        <a:bodyPr/>
        <a:lstStyle/>
        <a:p>
          <a:r>
            <a:rPr lang="en-US"/>
            <a:t>Main email: </a:t>
          </a:r>
          <a:r>
            <a:rPr lang="en-US">
              <a:hlinkClick xmlns:r="http://schemas.openxmlformats.org/officeDocument/2006/relationships" r:id="rId1"/>
            </a:rPr>
            <a:t>disability@unt.edu</a:t>
          </a:r>
          <a:endParaRPr lang="en-US"/>
        </a:p>
      </dgm:t>
    </dgm:pt>
    <dgm:pt modelId="{60B3800C-C422-4649-AE8D-36DBA4E0B97C}" type="parTrans" cxnId="{DF4CB3CA-3F95-4DD8-828D-0F259D886F52}">
      <dgm:prSet/>
      <dgm:spPr/>
      <dgm:t>
        <a:bodyPr/>
        <a:lstStyle/>
        <a:p>
          <a:endParaRPr lang="en-US"/>
        </a:p>
      </dgm:t>
    </dgm:pt>
    <dgm:pt modelId="{5A304CD0-0C74-4618-BB39-C8679C614953}" type="sibTrans" cxnId="{DF4CB3CA-3F95-4DD8-828D-0F259D886F52}">
      <dgm:prSet/>
      <dgm:spPr/>
      <dgm:t>
        <a:bodyPr/>
        <a:lstStyle/>
        <a:p>
          <a:endParaRPr lang="en-US"/>
        </a:p>
      </dgm:t>
    </dgm:pt>
    <dgm:pt modelId="{30193AB1-9D59-4B08-9B1F-D536943D7F3B}">
      <dgm:prSet/>
      <dgm:spPr/>
      <dgm:t>
        <a:bodyPr/>
        <a:lstStyle/>
        <a:p>
          <a:r>
            <a:rPr lang="en-US"/>
            <a:t>Jessica Stone: </a:t>
          </a:r>
          <a:r>
            <a:rPr lang="en-US">
              <a:hlinkClick xmlns:r="http://schemas.openxmlformats.org/officeDocument/2006/relationships" r:id="rId2"/>
            </a:rPr>
            <a:t>Jessica.Stone@unt.edu</a:t>
          </a:r>
          <a:endParaRPr lang="en-US"/>
        </a:p>
      </dgm:t>
    </dgm:pt>
    <dgm:pt modelId="{46260EB4-933E-4474-A1A7-1CE4634642A3}" type="parTrans" cxnId="{B57B3162-006B-40DF-A2CE-081CA52E96C0}">
      <dgm:prSet/>
      <dgm:spPr/>
      <dgm:t>
        <a:bodyPr/>
        <a:lstStyle/>
        <a:p>
          <a:endParaRPr lang="en-US"/>
        </a:p>
      </dgm:t>
    </dgm:pt>
    <dgm:pt modelId="{94228433-B17C-4D14-B4AF-8F0B3797FABF}" type="sibTrans" cxnId="{B57B3162-006B-40DF-A2CE-081CA52E96C0}">
      <dgm:prSet/>
      <dgm:spPr/>
      <dgm:t>
        <a:bodyPr/>
        <a:lstStyle/>
        <a:p>
          <a:endParaRPr lang="en-US"/>
        </a:p>
      </dgm:t>
    </dgm:pt>
    <dgm:pt modelId="{A0F20B44-95E5-4E93-B4D9-7F6B05E243FA}">
      <dgm:prSet/>
      <dgm:spPr/>
      <dgm:t>
        <a:bodyPr/>
        <a:lstStyle/>
        <a:p>
          <a:r>
            <a:rPr lang="en-US"/>
            <a:t>Randi Johnson: </a:t>
          </a:r>
          <a:r>
            <a:rPr lang="en-US">
              <a:hlinkClick xmlns:r="http://schemas.openxmlformats.org/officeDocument/2006/relationships" r:id="rId3"/>
            </a:rPr>
            <a:t>Randalynn.Johnson@unt.edu</a:t>
          </a:r>
          <a:endParaRPr lang="en-US"/>
        </a:p>
      </dgm:t>
    </dgm:pt>
    <dgm:pt modelId="{AF72C480-2E63-48C1-A098-D04035FB32BC}" type="parTrans" cxnId="{E9FD040D-6AEB-4F5C-AD4F-2D4F98CBDA8F}">
      <dgm:prSet/>
      <dgm:spPr/>
      <dgm:t>
        <a:bodyPr/>
        <a:lstStyle/>
        <a:p>
          <a:endParaRPr lang="en-US"/>
        </a:p>
      </dgm:t>
    </dgm:pt>
    <dgm:pt modelId="{D61A1AEB-7472-4E25-A3F3-841CAF678F9D}" type="sibTrans" cxnId="{E9FD040D-6AEB-4F5C-AD4F-2D4F98CBDA8F}">
      <dgm:prSet/>
      <dgm:spPr/>
      <dgm:t>
        <a:bodyPr/>
        <a:lstStyle/>
        <a:p>
          <a:endParaRPr lang="en-US"/>
        </a:p>
      </dgm:t>
    </dgm:pt>
    <dgm:pt modelId="{579ADFB8-BADC-4280-BC60-1AA9EFD4DBE8}">
      <dgm:prSet/>
      <dgm:spPr/>
      <dgm:t>
        <a:bodyPr/>
        <a:lstStyle/>
        <a:p>
          <a:r>
            <a:rPr lang="en-US"/>
            <a:t>Steven Harris: </a:t>
          </a:r>
          <a:r>
            <a:rPr lang="en-US">
              <a:hlinkClick xmlns:r="http://schemas.openxmlformats.org/officeDocument/2006/relationships" r:id="rId4"/>
            </a:rPr>
            <a:t>Steven.Harris@unt.edu</a:t>
          </a:r>
          <a:endParaRPr lang="en-US"/>
        </a:p>
      </dgm:t>
    </dgm:pt>
    <dgm:pt modelId="{70B7BCC5-95A1-4E72-A5E5-BC865E55D433}" type="parTrans" cxnId="{3DBFA145-04B1-4432-A3BD-9B5B7A59DD22}">
      <dgm:prSet/>
      <dgm:spPr/>
      <dgm:t>
        <a:bodyPr/>
        <a:lstStyle/>
        <a:p>
          <a:endParaRPr lang="en-US"/>
        </a:p>
      </dgm:t>
    </dgm:pt>
    <dgm:pt modelId="{19AD92B5-8294-4E7F-8B87-D1EECF1BDEFD}" type="sibTrans" cxnId="{3DBFA145-04B1-4432-A3BD-9B5B7A59DD22}">
      <dgm:prSet/>
      <dgm:spPr/>
      <dgm:t>
        <a:bodyPr/>
        <a:lstStyle/>
        <a:p>
          <a:endParaRPr lang="en-US"/>
        </a:p>
      </dgm:t>
    </dgm:pt>
    <dgm:pt modelId="{65317767-A90E-4F56-86A9-02F7D02CCB76}">
      <dgm:prSet/>
      <dgm:spPr/>
      <dgm:t>
        <a:bodyPr/>
        <a:lstStyle/>
        <a:p>
          <a:r>
            <a:rPr lang="en-US"/>
            <a:t>Devin Axtman: </a:t>
          </a:r>
          <a:r>
            <a:rPr lang="en-US">
              <a:hlinkClick xmlns:r="http://schemas.openxmlformats.org/officeDocument/2006/relationships" r:id="rId5"/>
            </a:rPr>
            <a:t>Devin.Axtman@unt.edu</a:t>
          </a:r>
          <a:endParaRPr lang="en-US"/>
        </a:p>
      </dgm:t>
    </dgm:pt>
    <dgm:pt modelId="{803B3015-5696-45E8-9EE7-AC57876A0D0C}" type="parTrans" cxnId="{D385661B-9E2B-4D5D-A7D3-537D14626802}">
      <dgm:prSet/>
      <dgm:spPr/>
      <dgm:t>
        <a:bodyPr/>
        <a:lstStyle/>
        <a:p>
          <a:endParaRPr lang="en-US"/>
        </a:p>
      </dgm:t>
    </dgm:pt>
    <dgm:pt modelId="{A5D4438F-6C63-4AEE-ADA3-C4FB68E49501}" type="sibTrans" cxnId="{D385661B-9E2B-4D5D-A7D3-537D14626802}">
      <dgm:prSet/>
      <dgm:spPr/>
      <dgm:t>
        <a:bodyPr/>
        <a:lstStyle/>
        <a:p>
          <a:endParaRPr lang="en-US"/>
        </a:p>
      </dgm:t>
    </dgm:pt>
    <dgm:pt modelId="{38CB1E0D-BD4A-465D-B8A2-5BDBD64529A0}">
      <dgm:prSet/>
      <dgm:spPr/>
      <dgm:t>
        <a:bodyPr/>
        <a:lstStyle/>
        <a:p>
          <a:pPr>
            <a:defRPr b="1"/>
          </a:pPr>
          <a:r>
            <a:rPr lang="en-US"/>
            <a:t>Phone:</a:t>
          </a:r>
        </a:p>
      </dgm:t>
    </dgm:pt>
    <dgm:pt modelId="{426D1739-92B4-4204-BD32-3C1DB9CDB37B}" type="parTrans" cxnId="{F7B9F320-7575-4371-BA16-889E624D3BA5}">
      <dgm:prSet/>
      <dgm:spPr/>
      <dgm:t>
        <a:bodyPr/>
        <a:lstStyle/>
        <a:p>
          <a:endParaRPr lang="en-US"/>
        </a:p>
      </dgm:t>
    </dgm:pt>
    <dgm:pt modelId="{9994A281-37D0-48C6-813D-20F001570785}" type="sibTrans" cxnId="{F7B9F320-7575-4371-BA16-889E624D3BA5}">
      <dgm:prSet/>
      <dgm:spPr/>
      <dgm:t>
        <a:bodyPr/>
        <a:lstStyle/>
        <a:p>
          <a:endParaRPr lang="en-US"/>
        </a:p>
      </dgm:t>
    </dgm:pt>
    <dgm:pt modelId="{99B1C4E5-05E6-41B2-9256-405957EB88A2}">
      <dgm:prSet/>
      <dgm:spPr/>
      <dgm:t>
        <a:bodyPr/>
        <a:lstStyle/>
        <a:p>
          <a:r>
            <a:rPr lang="en-US"/>
            <a:t>Teams</a:t>
          </a:r>
        </a:p>
      </dgm:t>
    </dgm:pt>
    <dgm:pt modelId="{F4EE8822-F6D3-4CB2-9DDC-0140068E4281}" type="parTrans" cxnId="{E72AE4BC-475B-4DB5-BBEF-EA0D0C447BFE}">
      <dgm:prSet/>
      <dgm:spPr/>
      <dgm:t>
        <a:bodyPr/>
        <a:lstStyle/>
        <a:p>
          <a:endParaRPr lang="en-US"/>
        </a:p>
      </dgm:t>
    </dgm:pt>
    <dgm:pt modelId="{206007A6-B3A4-49F5-B661-AD4B99FA8709}" type="sibTrans" cxnId="{E72AE4BC-475B-4DB5-BBEF-EA0D0C447BFE}">
      <dgm:prSet/>
      <dgm:spPr/>
      <dgm:t>
        <a:bodyPr/>
        <a:lstStyle/>
        <a:p>
          <a:endParaRPr lang="en-US"/>
        </a:p>
      </dgm:t>
    </dgm:pt>
    <dgm:pt modelId="{4B545A0B-CDD6-41FC-86CF-291CEBDA3BF8}">
      <dgm:prSet/>
      <dgm:spPr/>
      <dgm:t>
        <a:bodyPr/>
        <a:lstStyle/>
        <a:p>
          <a:r>
            <a:rPr lang="en-US"/>
            <a:t>940-565-4323</a:t>
          </a:r>
        </a:p>
      </dgm:t>
    </dgm:pt>
    <dgm:pt modelId="{6AD62FD5-B3ED-4073-97A2-0A52171C812B}" type="parTrans" cxnId="{2C5FC3FC-26F3-40FA-9716-C41364F314FA}">
      <dgm:prSet/>
      <dgm:spPr/>
      <dgm:t>
        <a:bodyPr/>
        <a:lstStyle/>
        <a:p>
          <a:endParaRPr lang="en-US"/>
        </a:p>
      </dgm:t>
    </dgm:pt>
    <dgm:pt modelId="{69A69197-02B0-425B-A476-1BF38AD9318C}" type="sibTrans" cxnId="{2C5FC3FC-26F3-40FA-9716-C41364F314FA}">
      <dgm:prSet/>
      <dgm:spPr/>
      <dgm:t>
        <a:bodyPr/>
        <a:lstStyle/>
        <a:p>
          <a:endParaRPr lang="en-US"/>
        </a:p>
      </dgm:t>
    </dgm:pt>
    <dgm:pt modelId="{AF2A5F6F-C6B4-43B1-A99E-5DE61483FC9C}" type="pres">
      <dgm:prSet presAssocID="{A772B172-2882-4434-947C-9FC049631426}" presName="root" presStyleCnt="0">
        <dgm:presLayoutVars>
          <dgm:dir/>
          <dgm:resizeHandles val="exact"/>
        </dgm:presLayoutVars>
      </dgm:prSet>
      <dgm:spPr/>
    </dgm:pt>
    <dgm:pt modelId="{EC4C746F-6C8A-49F4-A7F6-2D39A00C586E}" type="pres">
      <dgm:prSet presAssocID="{11A990C0-8C94-48AF-BAE4-3F486C39D4E1}" presName="compNode" presStyleCnt="0"/>
      <dgm:spPr/>
    </dgm:pt>
    <dgm:pt modelId="{7E852A8B-55C0-4CA2-A64E-0C0D41A0F0D7}" type="pres">
      <dgm:prSet presAssocID="{11A990C0-8C94-48AF-BAE4-3F486C39D4E1}" presName="iconRect" presStyleLbl="node1" presStyleIdx="0"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837E7D80-2481-4811-9914-538B8EA3FE9E}" type="pres">
      <dgm:prSet presAssocID="{11A990C0-8C94-48AF-BAE4-3F486C39D4E1}" presName="iconSpace" presStyleCnt="0"/>
      <dgm:spPr/>
    </dgm:pt>
    <dgm:pt modelId="{862C92C2-6741-4BA5-9E69-EE4D84A5610E}" type="pres">
      <dgm:prSet presAssocID="{11A990C0-8C94-48AF-BAE4-3F486C39D4E1}" presName="parTx" presStyleLbl="revTx" presStyleIdx="0" presStyleCnt="4">
        <dgm:presLayoutVars>
          <dgm:chMax val="0"/>
          <dgm:chPref val="0"/>
        </dgm:presLayoutVars>
      </dgm:prSet>
      <dgm:spPr/>
    </dgm:pt>
    <dgm:pt modelId="{0FCA163E-1375-466C-BA49-EABEB4843FAD}" type="pres">
      <dgm:prSet presAssocID="{11A990C0-8C94-48AF-BAE4-3F486C39D4E1}" presName="txSpace" presStyleCnt="0"/>
      <dgm:spPr/>
    </dgm:pt>
    <dgm:pt modelId="{444DE8BC-3442-4323-ACB2-03D985BFE152}" type="pres">
      <dgm:prSet presAssocID="{11A990C0-8C94-48AF-BAE4-3F486C39D4E1}" presName="desTx" presStyleLbl="revTx" presStyleIdx="1" presStyleCnt="4">
        <dgm:presLayoutVars/>
      </dgm:prSet>
      <dgm:spPr/>
    </dgm:pt>
    <dgm:pt modelId="{78EF6338-1CDA-4A46-9A88-4A13479820FE}" type="pres">
      <dgm:prSet presAssocID="{602226CB-A874-4ECC-8E27-600360B84F93}" presName="sibTrans" presStyleCnt="0"/>
      <dgm:spPr/>
    </dgm:pt>
    <dgm:pt modelId="{8D80E8EF-A9B0-4677-8BEA-8ACD1F9C0088}" type="pres">
      <dgm:prSet presAssocID="{38CB1E0D-BD4A-465D-B8A2-5BDBD64529A0}" presName="compNode" presStyleCnt="0"/>
      <dgm:spPr/>
    </dgm:pt>
    <dgm:pt modelId="{9837A809-FEA7-4EFA-823F-8FEB8A42332C}" type="pres">
      <dgm:prSet presAssocID="{38CB1E0D-BD4A-465D-B8A2-5BDBD64529A0}" presName="iconRect" presStyleLbl="node1" presStyleIdx="1" presStyleCnt="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peaker Phone"/>
        </a:ext>
      </dgm:extLst>
    </dgm:pt>
    <dgm:pt modelId="{11196BF5-8330-4EF7-A36E-24B4A563B8D7}" type="pres">
      <dgm:prSet presAssocID="{38CB1E0D-BD4A-465D-B8A2-5BDBD64529A0}" presName="iconSpace" presStyleCnt="0"/>
      <dgm:spPr/>
    </dgm:pt>
    <dgm:pt modelId="{0BD260D3-BAD5-42BE-B174-6CD12A6845F3}" type="pres">
      <dgm:prSet presAssocID="{38CB1E0D-BD4A-465D-B8A2-5BDBD64529A0}" presName="parTx" presStyleLbl="revTx" presStyleIdx="2" presStyleCnt="4">
        <dgm:presLayoutVars>
          <dgm:chMax val="0"/>
          <dgm:chPref val="0"/>
        </dgm:presLayoutVars>
      </dgm:prSet>
      <dgm:spPr/>
    </dgm:pt>
    <dgm:pt modelId="{B09AAD40-1324-4883-8082-9785AD992896}" type="pres">
      <dgm:prSet presAssocID="{38CB1E0D-BD4A-465D-B8A2-5BDBD64529A0}" presName="txSpace" presStyleCnt="0"/>
      <dgm:spPr/>
    </dgm:pt>
    <dgm:pt modelId="{8A814876-C279-491A-948A-7FB1CDA4C921}" type="pres">
      <dgm:prSet presAssocID="{38CB1E0D-BD4A-465D-B8A2-5BDBD64529A0}" presName="desTx" presStyleLbl="revTx" presStyleIdx="3" presStyleCnt="4">
        <dgm:presLayoutVars/>
      </dgm:prSet>
      <dgm:spPr/>
    </dgm:pt>
  </dgm:ptLst>
  <dgm:cxnLst>
    <dgm:cxn modelId="{25733203-2C08-4A55-8A09-882D3D54771E}" srcId="{A772B172-2882-4434-947C-9FC049631426}" destId="{11A990C0-8C94-48AF-BAE4-3F486C39D4E1}" srcOrd="0" destOrd="0" parTransId="{75171236-AA9C-4600-A139-84DF60CFCF46}" sibTransId="{602226CB-A874-4ECC-8E27-600360B84F93}"/>
    <dgm:cxn modelId="{E9FD040D-6AEB-4F5C-AD4F-2D4F98CBDA8F}" srcId="{11A990C0-8C94-48AF-BAE4-3F486C39D4E1}" destId="{A0F20B44-95E5-4E93-B4D9-7F6B05E243FA}" srcOrd="2" destOrd="0" parTransId="{AF72C480-2E63-48C1-A098-D04035FB32BC}" sibTransId="{D61A1AEB-7472-4E25-A3F3-841CAF678F9D}"/>
    <dgm:cxn modelId="{D385661B-9E2B-4D5D-A7D3-537D14626802}" srcId="{11A990C0-8C94-48AF-BAE4-3F486C39D4E1}" destId="{65317767-A90E-4F56-86A9-02F7D02CCB76}" srcOrd="4" destOrd="0" parTransId="{803B3015-5696-45E8-9EE7-AC57876A0D0C}" sibTransId="{A5D4438F-6C63-4AEE-ADA3-C4FB68E49501}"/>
    <dgm:cxn modelId="{F7B9F320-7575-4371-BA16-889E624D3BA5}" srcId="{A772B172-2882-4434-947C-9FC049631426}" destId="{38CB1E0D-BD4A-465D-B8A2-5BDBD64529A0}" srcOrd="1" destOrd="0" parTransId="{426D1739-92B4-4204-BD32-3C1DB9CDB37B}" sibTransId="{9994A281-37D0-48C6-813D-20F001570785}"/>
    <dgm:cxn modelId="{A12F8B2F-C5F2-4ED6-B60B-641838E629DD}" type="presOf" srcId="{30193AB1-9D59-4B08-9B1F-D536943D7F3B}" destId="{444DE8BC-3442-4323-ACB2-03D985BFE152}" srcOrd="0" destOrd="1" presId="urn:microsoft.com/office/officeart/2018/5/layout/CenteredIconLabelDescriptionList"/>
    <dgm:cxn modelId="{88284940-EA91-4309-9B19-4C53FE43BC87}" type="presOf" srcId="{A772B172-2882-4434-947C-9FC049631426}" destId="{AF2A5F6F-C6B4-43B1-A99E-5DE61483FC9C}" srcOrd="0" destOrd="0" presId="urn:microsoft.com/office/officeart/2018/5/layout/CenteredIconLabelDescriptionList"/>
    <dgm:cxn modelId="{B57B3162-006B-40DF-A2CE-081CA52E96C0}" srcId="{11A990C0-8C94-48AF-BAE4-3F486C39D4E1}" destId="{30193AB1-9D59-4B08-9B1F-D536943D7F3B}" srcOrd="1" destOrd="0" parTransId="{46260EB4-933E-4474-A1A7-1CE4634642A3}" sibTransId="{94228433-B17C-4D14-B4AF-8F0B3797FABF}"/>
    <dgm:cxn modelId="{EAB0F743-83E2-443D-BC82-12D058549554}" type="presOf" srcId="{A2C0670B-9A27-46EC-A16C-F461D1942179}" destId="{444DE8BC-3442-4323-ACB2-03D985BFE152}" srcOrd="0" destOrd="0" presId="urn:microsoft.com/office/officeart/2018/5/layout/CenteredIconLabelDescriptionList"/>
    <dgm:cxn modelId="{3DBFA145-04B1-4432-A3BD-9B5B7A59DD22}" srcId="{11A990C0-8C94-48AF-BAE4-3F486C39D4E1}" destId="{579ADFB8-BADC-4280-BC60-1AA9EFD4DBE8}" srcOrd="3" destOrd="0" parTransId="{70B7BCC5-95A1-4E72-A5E5-BC865E55D433}" sibTransId="{19AD92B5-8294-4E7F-8B87-D1EECF1BDEFD}"/>
    <dgm:cxn modelId="{F9F2EE74-AC08-45F1-84D7-54C7F213D5B7}" type="presOf" srcId="{65317767-A90E-4F56-86A9-02F7D02CCB76}" destId="{444DE8BC-3442-4323-ACB2-03D985BFE152}" srcOrd="0" destOrd="4" presId="urn:microsoft.com/office/officeart/2018/5/layout/CenteredIconLabelDescriptionList"/>
    <dgm:cxn modelId="{93C2318D-DDD0-43A4-BC72-A5F225F12FFE}" type="presOf" srcId="{99B1C4E5-05E6-41B2-9256-405957EB88A2}" destId="{8A814876-C279-491A-948A-7FB1CDA4C921}" srcOrd="0" destOrd="0" presId="urn:microsoft.com/office/officeart/2018/5/layout/CenteredIconLabelDescriptionList"/>
    <dgm:cxn modelId="{3FF2FFA7-F8F8-45C1-B11D-DBBA69F35960}" type="presOf" srcId="{A0F20B44-95E5-4E93-B4D9-7F6B05E243FA}" destId="{444DE8BC-3442-4323-ACB2-03D985BFE152}" srcOrd="0" destOrd="2" presId="urn:microsoft.com/office/officeart/2018/5/layout/CenteredIconLabelDescriptionList"/>
    <dgm:cxn modelId="{BE70F1B4-D55F-4A6C-967E-8A8456C05257}" type="presOf" srcId="{579ADFB8-BADC-4280-BC60-1AA9EFD4DBE8}" destId="{444DE8BC-3442-4323-ACB2-03D985BFE152}" srcOrd="0" destOrd="3" presId="urn:microsoft.com/office/officeart/2018/5/layout/CenteredIconLabelDescriptionList"/>
    <dgm:cxn modelId="{E72AE4BC-475B-4DB5-BBEF-EA0D0C447BFE}" srcId="{38CB1E0D-BD4A-465D-B8A2-5BDBD64529A0}" destId="{99B1C4E5-05E6-41B2-9256-405957EB88A2}" srcOrd="0" destOrd="0" parTransId="{F4EE8822-F6D3-4CB2-9DDC-0140068E4281}" sibTransId="{206007A6-B3A4-49F5-B661-AD4B99FA8709}"/>
    <dgm:cxn modelId="{E1EB24C2-9E17-4B4E-9D14-8D6946254591}" type="presOf" srcId="{38CB1E0D-BD4A-465D-B8A2-5BDBD64529A0}" destId="{0BD260D3-BAD5-42BE-B174-6CD12A6845F3}" srcOrd="0" destOrd="0" presId="urn:microsoft.com/office/officeart/2018/5/layout/CenteredIconLabelDescriptionList"/>
    <dgm:cxn modelId="{DF4CB3CA-3F95-4DD8-828D-0F259D886F52}" srcId="{11A990C0-8C94-48AF-BAE4-3F486C39D4E1}" destId="{A2C0670B-9A27-46EC-A16C-F461D1942179}" srcOrd="0" destOrd="0" parTransId="{60B3800C-C422-4649-AE8D-36DBA4E0B97C}" sibTransId="{5A304CD0-0C74-4618-BB39-C8679C614953}"/>
    <dgm:cxn modelId="{4B2B8ED4-F041-44DE-AB10-1472577F52B0}" type="presOf" srcId="{4B545A0B-CDD6-41FC-86CF-291CEBDA3BF8}" destId="{8A814876-C279-491A-948A-7FB1CDA4C921}" srcOrd="0" destOrd="1" presId="urn:microsoft.com/office/officeart/2018/5/layout/CenteredIconLabelDescriptionList"/>
    <dgm:cxn modelId="{E4EABAD4-1786-4B7C-BAE2-BCE02605FCFD}" type="presOf" srcId="{11A990C0-8C94-48AF-BAE4-3F486C39D4E1}" destId="{862C92C2-6741-4BA5-9E69-EE4D84A5610E}" srcOrd="0" destOrd="0" presId="urn:microsoft.com/office/officeart/2018/5/layout/CenteredIconLabelDescriptionList"/>
    <dgm:cxn modelId="{2C5FC3FC-26F3-40FA-9716-C41364F314FA}" srcId="{38CB1E0D-BD4A-465D-B8A2-5BDBD64529A0}" destId="{4B545A0B-CDD6-41FC-86CF-291CEBDA3BF8}" srcOrd="1" destOrd="0" parTransId="{6AD62FD5-B3ED-4073-97A2-0A52171C812B}" sibTransId="{69A69197-02B0-425B-A476-1BF38AD9318C}"/>
    <dgm:cxn modelId="{53EF3F92-37EE-4AC5-8909-F4C7B564D5D0}" type="presParOf" srcId="{AF2A5F6F-C6B4-43B1-A99E-5DE61483FC9C}" destId="{EC4C746F-6C8A-49F4-A7F6-2D39A00C586E}" srcOrd="0" destOrd="0" presId="urn:microsoft.com/office/officeart/2018/5/layout/CenteredIconLabelDescriptionList"/>
    <dgm:cxn modelId="{22EF7C7E-C5EF-46B3-9FA0-59A38C38526D}" type="presParOf" srcId="{EC4C746F-6C8A-49F4-A7F6-2D39A00C586E}" destId="{7E852A8B-55C0-4CA2-A64E-0C0D41A0F0D7}" srcOrd="0" destOrd="0" presId="urn:microsoft.com/office/officeart/2018/5/layout/CenteredIconLabelDescriptionList"/>
    <dgm:cxn modelId="{3C30EB7A-2F96-47D9-86E5-2B2CEB868D06}" type="presParOf" srcId="{EC4C746F-6C8A-49F4-A7F6-2D39A00C586E}" destId="{837E7D80-2481-4811-9914-538B8EA3FE9E}" srcOrd="1" destOrd="0" presId="urn:microsoft.com/office/officeart/2018/5/layout/CenteredIconLabelDescriptionList"/>
    <dgm:cxn modelId="{D9D57D92-FB1B-446F-9E4B-1A18677A9880}" type="presParOf" srcId="{EC4C746F-6C8A-49F4-A7F6-2D39A00C586E}" destId="{862C92C2-6741-4BA5-9E69-EE4D84A5610E}" srcOrd="2" destOrd="0" presId="urn:microsoft.com/office/officeart/2018/5/layout/CenteredIconLabelDescriptionList"/>
    <dgm:cxn modelId="{54C45283-51E0-4CB2-81D1-BC23118912D4}" type="presParOf" srcId="{EC4C746F-6C8A-49F4-A7F6-2D39A00C586E}" destId="{0FCA163E-1375-466C-BA49-EABEB4843FAD}" srcOrd="3" destOrd="0" presId="urn:microsoft.com/office/officeart/2018/5/layout/CenteredIconLabelDescriptionList"/>
    <dgm:cxn modelId="{D1866FA4-3E95-4221-A03A-4D5ED45CDCEC}" type="presParOf" srcId="{EC4C746F-6C8A-49F4-A7F6-2D39A00C586E}" destId="{444DE8BC-3442-4323-ACB2-03D985BFE152}" srcOrd="4" destOrd="0" presId="urn:microsoft.com/office/officeart/2018/5/layout/CenteredIconLabelDescriptionList"/>
    <dgm:cxn modelId="{480EF0A8-10CB-4BCE-9F6B-D1639A493C23}" type="presParOf" srcId="{AF2A5F6F-C6B4-43B1-A99E-5DE61483FC9C}" destId="{78EF6338-1CDA-4A46-9A88-4A13479820FE}" srcOrd="1" destOrd="0" presId="urn:microsoft.com/office/officeart/2018/5/layout/CenteredIconLabelDescriptionList"/>
    <dgm:cxn modelId="{8FE3BB9F-991C-4461-BC96-51173904201E}" type="presParOf" srcId="{AF2A5F6F-C6B4-43B1-A99E-5DE61483FC9C}" destId="{8D80E8EF-A9B0-4677-8BEA-8ACD1F9C0088}" srcOrd="2" destOrd="0" presId="urn:microsoft.com/office/officeart/2018/5/layout/CenteredIconLabelDescriptionList"/>
    <dgm:cxn modelId="{28751C9D-A2B8-4AC0-BD7B-E08681093135}" type="presParOf" srcId="{8D80E8EF-A9B0-4677-8BEA-8ACD1F9C0088}" destId="{9837A809-FEA7-4EFA-823F-8FEB8A42332C}" srcOrd="0" destOrd="0" presId="urn:microsoft.com/office/officeart/2018/5/layout/CenteredIconLabelDescriptionList"/>
    <dgm:cxn modelId="{1B579408-8A54-4F5B-8495-0DA3CBB15AC7}" type="presParOf" srcId="{8D80E8EF-A9B0-4677-8BEA-8ACD1F9C0088}" destId="{11196BF5-8330-4EF7-A36E-24B4A563B8D7}" srcOrd="1" destOrd="0" presId="urn:microsoft.com/office/officeart/2018/5/layout/CenteredIconLabelDescriptionList"/>
    <dgm:cxn modelId="{83478F0D-407E-47F4-9F07-18C068B2007D}" type="presParOf" srcId="{8D80E8EF-A9B0-4677-8BEA-8ACD1F9C0088}" destId="{0BD260D3-BAD5-42BE-B174-6CD12A6845F3}" srcOrd="2" destOrd="0" presId="urn:microsoft.com/office/officeart/2018/5/layout/CenteredIconLabelDescriptionList"/>
    <dgm:cxn modelId="{C8AD1479-8C66-4ED0-9C70-157B51B4A925}" type="presParOf" srcId="{8D80E8EF-A9B0-4677-8BEA-8ACD1F9C0088}" destId="{B09AAD40-1324-4883-8082-9785AD992896}" srcOrd="3" destOrd="0" presId="urn:microsoft.com/office/officeart/2018/5/layout/CenteredIconLabelDescriptionList"/>
    <dgm:cxn modelId="{0556CAAD-FF1E-47B7-81EE-28838BD44E9F}" type="presParOf" srcId="{8D80E8EF-A9B0-4677-8BEA-8ACD1F9C0088}" destId="{8A814876-C279-491A-948A-7FB1CDA4C92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6E4B5-2D54-47AF-9FA1-55F3BBD3FB01}">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EEF5F-15C2-4A70-9925-45A03032E2C9}">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789821-2312-44D0-B58B-C3090754EDA6}">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711200">
            <a:lnSpc>
              <a:spcPct val="90000"/>
            </a:lnSpc>
            <a:spcBef>
              <a:spcPct val="0"/>
            </a:spcBef>
            <a:spcAft>
              <a:spcPct val="35000"/>
            </a:spcAft>
            <a:buNone/>
          </a:pPr>
          <a:r>
            <a:rPr lang="en-US" sz="1600" kern="1200"/>
            <a:t>We truly are here to PARTNER with faculty and staff in working with students</a:t>
          </a:r>
        </a:p>
      </dsp:txBody>
      <dsp:txXfrm>
        <a:off x="1731633" y="640"/>
        <a:ext cx="4182575" cy="1499250"/>
      </dsp:txXfrm>
    </dsp:sp>
    <dsp:sp modelId="{08EB9450-C16B-4A2F-AA8E-56A724B9C560}">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9916A-D181-4228-8A5C-B2F9F4E84A15}">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4156CC-6289-4984-B06B-E15D5C5BD3D0}">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711200">
            <a:lnSpc>
              <a:spcPct val="90000"/>
            </a:lnSpc>
            <a:spcBef>
              <a:spcPct val="0"/>
            </a:spcBef>
            <a:spcAft>
              <a:spcPct val="35000"/>
            </a:spcAft>
            <a:buNone/>
          </a:pPr>
          <a:r>
            <a:rPr lang="en-US" sz="1600" kern="1200"/>
            <a:t>Invite opportunities to learn more about what’s working and what’s not – open invitation for conversation</a:t>
          </a:r>
        </a:p>
      </dsp:txBody>
      <dsp:txXfrm>
        <a:off x="1731633" y="1874703"/>
        <a:ext cx="4182575" cy="1499250"/>
      </dsp:txXfrm>
    </dsp:sp>
    <dsp:sp modelId="{A6E41D60-3DAB-4692-ADC9-F9C554B70E5F}">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44A89-D7BA-4974-9E8D-E753A45BCD8F}">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25AF3-FD52-447E-9595-6D16FDEB05EF}">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711200">
            <a:lnSpc>
              <a:spcPct val="90000"/>
            </a:lnSpc>
            <a:spcBef>
              <a:spcPct val="0"/>
            </a:spcBef>
            <a:spcAft>
              <a:spcPct val="35000"/>
            </a:spcAft>
            <a:buNone/>
          </a:pPr>
          <a:r>
            <a:rPr lang="en-US" sz="1600" kern="1200"/>
            <a:t>We work with campus partners such as Facilities, Dean of Students, Counseling and Testing, and more to engage in conversations about how to be more accessible.</a:t>
          </a:r>
        </a:p>
      </dsp:txBody>
      <dsp:txXfrm>
        <a:off x="1731633" y="3748766"/>
        <a:ext cx="4182575" cy="149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0DF85-CF7A-4E25-98C0-99691DDAE76B}">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C89BD-9539-440D-B2D2-529314377BED}">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Thank you so much for joining us!</a:t>
          </a:r>
        </a:p>
      </dsp:txBody>
      <dsp:txXfrm>
        <a:off x="775406" y="482054"/>
        <a:ext cx="3737345" cy="2320513"/>
      </dsp:txXfrm>
    </dsp:sp>
    <dsp:sp modelId="{FC25A161-E5C3-437B-906C-0456084F4B37}">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9B5B5-C88B-436E-9C0C-BA5F8128857E}">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We will email out a copy of the presentation materials as well as a brief survey. </a:t>
          </a:r>
        </a:p>
      </dsp:txBody>
      <dsp:txXfrm>
        <a:off x="5519748" y="482054"/>
        <a:ext cx="3737345" cy="2320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52A8B-55C0-4CA2-A64E-0C0D41A0F0D7}">
      <dsp:nvSpPr>
        <dsp:cNvPr id="0" name=""/>
        <dsp:cNvSpPr/>
      </dsp:nvSpPr>
      <dsp:spPr>
        <a:xfrm>
          <a:off x="1509815" y="0"/>
          <a:ext cx="1510523" cy="1109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C92C2-6741-4BA5-9E69-EE4D84A5610E}">
      <dsp:nvSpPr>
        <dsp:cNvPr id="0" name=""/>
        <dsp:cNvSpPr/>
      </dsp:nvSpPr>
      <dsp:spPr>
        <a:xfrm>
          <a:off x="107186" y="1200562"/>
          <a:ext cx="4315781" cy="47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Emails:</a:t>
          </a:r>
        </a:p>
      </dsp:txBody>
      <dsp:txXfrm>
        <a:off x="107186" y="1200562"/>
        <a:ext cx="4315781" cy="475603"/>
      </dsp:txXfrm>
    </dsp:sp>
    <dsp:sp modelId="{444DE8BC-3442-4323-ACB2-03D985BFE152}">
      <dsp:nvSpPr>
        <dsp:cNvPr id="0" name=""/>
        <dsp:cNvSpPr/>
      </dsp:nvSpPr>
      <dsp:spPr>
        <a:xfrm>
          <a:off x="107186" y="1718408"/>
          <a:ext cx="4315781" cy="115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Main email: </a:t>
          </a:r>
          <a:r>
            <a:rPr lang="en-US" sz="1700" kern="1200">
              <a:hlinkClick xmlns:r="http://schemas.openxmlformats.org/officeDocument/2006/relationships" r:id="rId3"/>
            </a:rPr>
            <a:t>disability@unt.edu</a:t>
          </a:r>
          <a:endParaRPr lang="en-US" sz="1700" kern="1200"/>
        </a:p>
        <a:p>
          <a:pPr marL="0" lvl="0" indent="0" algn="ctr" defTabSz="755650">
            <a:lnSpc>
              <a:spcPct val="90000"/>
            </a:lnSpc>
            <a:spcBef>
              <a:spcPct val="0"/>
            </a:spcBef>
            <a:spcAft>
              <a:spcPct val="35000"/>
            </a:spcAft>
            <a:buNone/>
          </a:pPr>
          <a:r>
            <a:rPr lang="en-US" sz="1700" kern="1200"/>
            <a:t>Jessica Stone: </a:t>
          </a:r>
          <a:r>
            <a:rPr lang="en-US" sz="1700" kern="1200">
              <a:hlinkClick xmlns:r="http://schemas.openxmlformats.org/officeDocument/2006/relationships" r:id="rId4"/>
            </a:rPr>
            <a:t>Jessica.Stone@unt.edu</a:t>
          </a:r>
          <a:endParaRPr lang="en-US" sz="1700" kern="1200"/>
        </a:p>
        <a:p>
          <a:pPr marL="0" lvl="0" indent="0" algn="ctr" defTabSz="755650">
            <a:lnSpc>
              <a:spcPct val="90000"/>
            </a:lnSpc>
            <a:spcBef>
              <a:spcPct val="0"/>
            </a:spcBef>
            <a:spcAft>
              <a:spcPct val="35000"/>
            </a:spcAft>
            <a:buNone/>
          </a:pPr>
          <a:r>
            <a:rPr lang="en-US" sz="1700" kern="1200"/>
            <a:t>Randi Johnson: </a:t>
          </a:r>
          <a:r>
            <a:rPr lang="en-US" sz="1700" kern="1200">
              <a:hlinkClick xmlns:r="http://schemas.openxmlformats.org/officeDocument/2006/relationships" r:id="rId5"/>
            </a:rPr>
            <a:t>Randalynn.Johnson@unt.edu</a:t>
          </a:r>
          <a:endParaRPr lang="en-US" sz="1700" kern="1200"/>
        </a:p>
        <a:p>
          <a:pPr marL="0" lvl="0" indent="0" algn="ctr" defTabSz="755650">
            <a:lnSpc>
              <a:spcPct val="90000"/>
            </a:lnSpc>
            <a:spcBef>
              <a:spcPct val="0"/>
            </a:spcBef>
            <a:spcAft>
              <a:spcPct val="35000"/>
            </a:spcAft>
            <a:buNone/>
          </a:pPr>
          <a:r>
            <a:rPr lang="en-US" sz="1700" kern="1200"/>
            <a:t>Steven Harris: </a:t>
          </a:r>
          <a:r>
            <a:rPr lang="en-US" sz="1700" kern="1200">
              <a:hlinkClick xmlns:r="http://schemas.openxmlformats.org/officeDocument/2006/relationships" r:id="rId6"/>
            </a:rPr>
            <a:t>Steven.Harris@unt.edu</a:t>
          </a:r>
          <a:endParaRPr lang="en-US" sz="1700" kern="1200"/>
        </a:p>
        <a:p>
          <a:pPr marL="0" lvl="0" indent="0" algn="ctr" defTabSz="755650">
            <a:lnSpc>
              <a:spcPct val="90000"/>
            </a:lnSpc>
            <a:spcBef>
              <a:spcPct val="0"/>
            </a:spcBef>
            <a:spcAft>
              <a:spcPct val="35000"/>
            </a:spcAft>
            <a:buNone/>
          </a:pPr>
          <a:r>
            <a:rPr lang="en-US" sz="1700" kern="1200"/>
            <a:t>Devin Axtman: </a:t>
          </a:r>
          <a:r>
            <a:rPr lang="en-US" sz="1700" kern="1200">
              <a:hlinkClick xmlns:r="http://schemas.openxmlformats.org/officeDocument/2006/relationships" r:id="rId7"/>
            </a:rPr>
            <a:t>Devin.Axtman@unt.edu</a:t>
          </a:r>
          <a:endParaRPr lang="en-US" sz="1700" kern="1200"/>
        </a:p>
      </dsp:txBody>
      <dsp:txXfrm>
        <a:off x="107186" y="1718408"/>
        <a:ext cx="4315781" cy="1156474"/>
      </dsp:txXfrm>
    </dsp:sp>
    <dsp:sp modelId="{9837A809-FEA7-4EFA-823F-8FEB8A42332C}">
      <dsp:nvSpPr>
        <dsp:cNvPr id="0" name=""/>
        <dsp:cNvSpPr/>
      </dsp:nvSpPr>
      <dsp:spPr>
        <a:xfrm>
          <a:off x="6580858" y="0"/>
          <a:ext cx="1510523" cy="110974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260D3-BAD5-42BE-B174-6CD12A6845F3}">
      <dsp:nvSpPr>
        <dsp:cNvPr id="0" name=""/>
        <dsp:cNvSpPr/>
      </dsp:nvSpPr>
      <dsp:spPr>
        <a:xfrm>
          <a:off x="5178229" y="1200562"/>
          <a:ext cx="4315781" cy="47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Phone:</a:t>
          </a:r>
        </a:p>
      </dsp:txBody>
      <dsp:txXfrm>
        <a:off x="5178229" y="1200562"/>
        <a:ext cx="4315781" cy="475603"/>
      </dsp:txXfrm>
    </dsp:sp>
    <dsp:sp modelId="{8A814876-C279-491A-948A-7FB1CDA4C921}">
      <dsp:nvSpPr>
        <dsp:cNvPr id="0" name=""/>
        <dsp:cNvSpPr/>
      </dsp:nvSpPr>
      <dsp:spPr>
        <a:xfrm>
          <a:off x="5178229" y="1718408"/>
          <a:ext cx="4315781" cy="1156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Teams</a:t>
          </a:r>
        </a:p>
        <a:p>
          <a:pPr marL="0" lvl="0" indent="0" algn="ctr" defTabSz="755650">
            <a:lnSpc>
              <a:spcPct val="90000"/>
            </a:lnSpc>
            <a:spcBef>
              <a:spcPct val="0"/>
            </a:spcBef>
            <a:spcAft>
              <a:spcPct val="35000"/>
            </a:spcAft>
            <a:buNone/>
          </a:pPr>
          <a:r>
            <a:rPr lang="en-US" sz="1700" kern="1200"/>
            <a:t>940-565-4323</a:t>
          </a:r>
        </a:p>
      </dsp:txBody>
      <dsp:txXfrm>
        <a:off x="5178229" y="1718408"/>
        <a:ext cx="4315781" cy="11564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C700056-091A-45BE-A49C-1A190EC7EE1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95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39542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18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50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3173028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05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6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15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11487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82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43E89-EC7B-495F-AC6D-B47B8A01366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350105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3E89-EC7B-495F-AC6D-B47B8A01366B}"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00056-091A-45BE-A49C-1A190EC7EE1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86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43E89-EC7B-495F-AC6D-B47B8A01366B}"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0056-091A-45BE-A49C-1A190EC7EE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2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43E89-EC7B-495F-AC6D-B47B8A01366B}"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352323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91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a:p>
        </p:txBody>
      </p:sp>
    </p:spTree>
    <p:extLst>
      <p:ext uri="{BB962C8B-B14F-4D97-AF65-F5344CB8AC3E}">
        <p14:creationId xmlns:p14="http://schemas.microsoft.com/office/powerpoint/2010/main" val="25663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343E89-EC7B-495F-AC6D-B47B8A01366B}" type="datetimeFigureOut">
              <a:rPr lang="en-US" smtClean="0"/>
              <a:t>8/12/2024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700056-091A-45BE-A49C-1A190EC7EE1F}" type="slidenum">
              <a:rPr lang="en-US" smtClean="0"/>
              <a:t>‹#›</a:t>
            </a:fld>
            <a:endParaRPr lang="en-US"/>
          </a:p>
        </p:txBody>
      </p:sp>
    </p:spTree>
    <p:extLst>
      <p:ext uri="{BB962C8B-B14F-4D97-AF65-F5344CB8AC3E}">
        <p14:creationId xmlns:p14="http://schemas.microsoft.com/office/powerpoint/2010/main" val="23919851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hr.untsystem.edu/office-of-eo/title-vii/americans-with-disabilities-act.ph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isability@unt.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527-EF20-971C-9751-29CDD4C540E5}"/>
              </a:ext>
            </a:extLst>
          </p:cNvPr>
          <p:cNvSpPr>
            <a:spLocks noGrp="1"/>
          </p:cNvSpPr>
          <p:nvPr>
            <p:ph type="ctrTitle"/>
          </p:nvPr>
        </p:nvSpPr>
        <p:spPr/>
        <p:txBody>
          <a:bodyPr/>
          <a:lstStyle/>
          <a:p>
            <a:r>
              <a:rPr lang="en-US"/>
              <a:t>ODA Annual Town Hall </a:t>
            </a:r>
            <a:br>
              <a:rPr lang="en-US"/>
            </a:br>
            <a:r>
              <a:rPr lang="en-US"/>
              <a:t>Fall 2024</a:t>
            </a:r>
          </a:p>
        </p:txBody>
      </p:sp>
      <p:sp>
        <p:nvSpPr>
          <p:cNvPr id="3" name="Subtitle 2">
            <a:extLst>
              <a:ext uri="{FF2B5EF4-FFF2-40B4-BE49-F238E27FC236}">
                <a16:creationId xmlns:a16="http://schemas.microsoft.com/office/drawing/2014/main" id="{560FA079-2495-D5F3-8FED-75F948642202}"/>
              </a:ext>
            </a:extLst>
          </p:cNvPr>
          <p:cNvSpPr>
            <a:spLocks noGrp="1"/>
          </p:cNvSpPr>
          <p:nvPr>
            <p:ph type="subTitle" idx="1"/>
          </p:nvPr>
        </p:nvSpPr>
        <p:spPr/>
        <p:txBody>
          <a:bodyPr/>
          <a:lstStyle/>
          <a:p>
            <a:r>
              <a:rPr lang="en-US"/>
              <a:t>Hosted by: The Office of Disability Access</a:t>
            </a:r>
          </a:p>
        </p:txBody>
      </p:sp>
    </p:spTree>
    <p:extLst>
      <p:ext uri="{BB962C8B-B14F-4D97-AF65-F5344CB8AC3E}">
        <p14:creationId xmlns:p14="http://schemas.microsoft.com/office/powerpoint/2010/main" val="379642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2E00-3321-FB61-AF1E-15F9CC77AA42}"/>
              </a:ext>
            </a:extLst>
          </p:cNvPr>
          <p:cNvSpPr>
            <a:spLocks noGrp="1"/>
          </p:cNvSpPr>
          <p:nvPr>
            <p:ph type="title"/>
          </p:nvPr>
        </p:nvSpPr>
        <p:spPr/>
        <p:txBody>
          <a:bodyPr/>
          <a:lstStyle/>
          <a:p>
            <a:r>
              <a:rPr lang="en-US"/>
              <a:t>Our Mission and Purpose</a:t>
            </a:r>
          </a:p>
        </p:txBody>
      </p:sp>
      <p:sp>
        <p:nvSpPr>
          <p:cNvPr id="3" name="Content Placeholder 2">
            <a:extLst>
              <a:ext uri="{FF2B5EF4-FFF2-40B4-BE49-F238E27FC236}">
                <a16:creationId xmlns:a16="http://schemas.microsoft.com/office/drawing/2014/main" id="{D0B25A52-EB95-E227-ED25-D2263CACE67B}"/>
              </a:ext>
            </a:extLst>
          </p:cNvPr>
          <p:cNvSpPr>
            <a:spLocks noGrp="1"/>
          </p:cNvSpPr>
          <p:nvPr>
            <p:ph idx="1"/>
          </p:nvPr>
        </p:nvSpPr>
        <p:spPr/>
        <p:txBody>
          <a:bodyPr>
            <a:normAutofit fontScale="92500"/>
          </a:bodyPr>
          <a:lstStyle/>
          <a:p>
            <a:r>
              <a:rPr lang="en-US" b="0" i="0">
                <a:solidFill>
                  <a:srgbClr val="333333"/>
                </a:solidFill>
                <a:effectLst/>
                <a:latin typeface="Source Sans Pro" panose="020B0503030403020204" pitchFamily="34" charset="0"/>
              </a:rPr>
              <a:t>It is the </a:t>
            </a:r>
            <a:r>
              <a:rPr lang="en-US" b="1" i="0">
                <a:solidFill>
                  <a:srgbClr val="333333"/>
                </a:solidFill>
                <a:effectLst/>
                <a:latin typeface="Source Sans Pro" panose="020B0503030403020204" pitchFamily="34" charset="0"/>
              </a:rPr>
              <a:t>mission</a:t>
            </a:r>
            <a:r>
              <a:rPr lang="en-US" b="0" i="0">
                <a:solidFill>
                  <a:srgbClr val="333333"/>
                </a:solidFill>
                <a:effectLst/>
                <a:latin typeface="Source Sans Pro" panose="020B0503030403020204" pitchFamily="34" charset="0"/>
              </a:rPr>
              <a:t> of the Office of Disability Access to engage and collaborate with faculty and other campus partners to ensure students with disabilities at the University of North Texas have access to all university programs, services, and activities; promote equity and inclusion for students with disabilities; and provide a platform for accessible pedagogical innovation.</a:t>
            </a:r>
          </a:p>
          <a:p>
            <a:r>
              <a:rPr lang="en-US" b="0" i="0">
                <a:solidFill>
                  <a:srgbClr val="333333"/>
                </a:solidFill>
                <a:effectLst/>
                <a:latin typeface="Source Sans Pro" panose="020B0503030403020204" pitchFamily="34" charset="0"/>
              </a:rPr>
              <a:t>The Office of Disability Access </a:t>
            </a:r>
            <a:r>
              <a:rPr lang="en-US" b="1" i="0">
                <a:solidFill>
                  <a:srgbClr val="333333"/>
                </a:solidFill>
                <a:effectLst/>
                <a:latin typeface="Source Sans Pro" panose="020B0503030403020204" pitchFamily="34" charset="0"/>
              </a:rPr>
              <a:t>envisions</a:t>
            </a:r>
            <a:r>
              <a:rPr lang="en-US" b="0" i="0">
                <a:solidFill>
                  <a:srgbClr val="333333"/>
                </a:solidFill>
                <a:effectLst/>
                <a:latin typeface="Source Sans Pro" panose="020B0503030403020204" pitchFamily="34" charset="0"/>
              </a:rPr>
              <a:t> a campus community that values disability as an aspect of diversity where inclusive practices ensure a campus that is accessible to all and free of educational, institutional, technological, and attitudinal barriers.</a:t>
            </a:r>
            <a:endParaRPr lang="en-US"/>
          </a:p>
        </p:txBody>
      </p:sp>
    </p:spTree>
    <p:extLst>
      <p:ext uri="{BB962C8B-B14F-4D97-AF65-F5344CB8AC3E}">
        <p14:creationId xmlns:p14="http://schemas.microsoft.com/office/powerpoint/2010/main" val="290031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238E-9354-D7DB-9C8D-B500595214AA}"/>
              </a:ext>
            </a:extLst>
          </p:cNvPr>
          <p:cNvSpPr>
            <a:spLocks noGrp="1"/>
          </p:cNvSpPr>
          <p:nvPr>
            <p:ph type="title"/>
          </p:nvPr>
        </p:nvSpPr>
        <p:spPr/>
        <p:txBody>
          <a:bodyPr/>
          <a:lstStyle/>
          <a:p>
            <a:r>
              <a:rPr lang="en-US"/>
              <a:t>WHAT WE DO (OUR ROLE)</a:t>
            </a:r>
          </a:p>
        </p:txBody>
      </p:sp>
      <p:sp>
        <p:nvSpPr>
          <p:cNvPr id="3" name="Content Placeholder 2">
            <a:extLst>
              <a:ext uri="{FF2B5EF4-FFF2-40B4-BE49-F238E27FC236}">
                <a16:creationId xmlns:a16="http://schemas.microsoft.com/office/drawing/2014/main" id="{2900ACDA-93D0-0C9F-5C0C-45875CD510E3}"/>
              </a:ext>
            </a:extLst>
          </p:cNvPr>
          <p:cNvSpPr>
            <a:spLocks noGrp="1"/>
          </p:cNvSpPr>
          <p:nvPr>
            <p:ph idx="1"/>
          </p:nvPr>
        </p:nvSpPr>
        <p:spPr/>
        <p:txBody>
          <a:bodyPr/>
          <a:lstStyle/>
          <a:p>
            <a:r>
              <a:rPr lang="en-US" b="0" i="0">
                <a:effectLst/>
                <a:latin typeface="Source Sans Pro"/>
                <a:ea typeface="Source Sans Pro"/>
              </a:rPr>
              <a:t>The Office of Disability Access (ODA) serves as the central campus resource for the University community </a:t>
            </a:r>
            <a:r>
              <a:rPr lang="en-US">
                <a:latin typeface="Source Sans Pro"/>
                <a:ea typeface="Source Sans Pro"/>
              </a:rPr>
              <a:t>related to</a:t>
            </a:r>
            <a:r>
              <a:rPr lang="en-US" b="0" i="0">
                <a:effectLst/>
                <a:latin typeface="Source Sans Pro"/>
                <a:ea typeface="Source Sans Pro"/>
              </a:rPr>
              <a:t> students with disabilities and accommodations to remove barriers to access.</a:t>
            </a:r>
          </a:p>
          <a:p>
            <a:r>
              <a:rPr lang="en-US" b="0" i="0">
                <a:solidFill>
                  <a:srgbClr val="333333"/>
                </a:solidFill>
                <a:effectLst/>
                <a:highlight>
                  <a:srgbClr val="FFFFFF"/>
                </a:highlight>
                <a:latin typeface="Source Sans Pro"/>
                <a:ea typeface="Source Sans Pro"/>
              </a:rPr>
              <a:t>The ODA collaborates with and empowers students in coordinating accommodation and accessibility needs with the goal of gaining equal access to education and university life</a:t>
            </a:r>
          </a:p>
          <a:p>
            <a:r>
              <a:rPr lang="en-US" b="0" i="0">
                <a:effectLst/>
                <a:latin typeface="Source Sans Pro"/>
                <a:ea typeface="Source Sans Pro"/>
              </a:rPr>
              <a:t>We also exist </a:t>
            </a:r>
            <a:r>
              <a:rPr lang="en-US" b="0" i="0">
                <a:solidFill>
                  <a:srgbClr val="333333"/>
                </a:solidFill>
                <a:effectLst/>
                <a:latin typeface="Source Sans Pro"/>
                <a:ea typeface="Source Sans Pro"/>
              </a:rPr>
              <a:t>to prevent discrimination </a:t>
            </a:r>
            <a:r>
              <a:rPr lang="en-US">
                <a:solidFill>
                  <a:srgbClr val="333333"/>
                </a:solidFill>
                <a:latin typeface="Source Sans Pro"/>
                <a:ea typeface="Source Sans Pro"/>
              </a:rPr>
              <a:t>based</a:t>
            </a:r>
            <a:r>
              <a:rPr lang="en-US" b="0" i="0">
                <a:solidFill>
                  <a:srgbClr val="333333"/>
                </a:solidFill>
                <a:effectLst/>
                <a:latin typeface="Source Sans Pro"/>
                <a:ea typeface="Source Sans Pro"/>
              </a:rPr>
              <a:t> </a:t>
            </a:r>
            <a:r>
              <a:rPr lang="en-US">
                <a:solidFill>
                  <a:srgbClr val="333333"/>
                </a:solidFill>
                <a:latin typeface="Source Sans Pro"/>
                <a:ea typeface="Source Sans Pro"/>
              </a:rPr>
              <a:t>on </a:t>
            </a:r>
            <a:r>
              <a:rPr lang="en-US" b="0" i="0">
                <a:solidFill>
                  <a:srgbClr val="333333"/>
                </a:solidFill>
                <a:effectLst/>
                <a:latin typeface="Source Sans Pro"/>
                <a:ea typeface="Source Sans Pro"/>
              </a:rPr>
              <a:t>disability and to help students reach a higher level of independence.</a:t>
            </a:r>
            <a:endParaRPr lang="en-US" b="0" i="0">
              <a:effectLst/>
              <a:latin typeface="Source Sans Pro"/>
              <a:ea typeface="Source Sans Pro"/>
            </a:endParaRPr>
          </a:p>
        </p:txBody>
      </p:sp>
    </p:spTree>
    <p:extLst>
      <p:ext uri="{BB962C8B-B14F-4D97-AF65-F5344CB8AC3E}">
        <p14:creationId xmlns:p14="http://schemas.microsoft.com/office/powerpoint/2010/main" val="46725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E51D-F15B-1997-50C4-4F36A2D79294}"/>
              </a:ext>
            </a:extLst>
          </p:cNvPr>
          <p:cNvSpPr>
            <a:spLocks noGrp="1"/>
          </p:cNvSpPr>
          <p:nvPr>
            <p:ph type="title"/>
          </p:nvPr>
        </p:nvSpPr>
        <p:spPr/>
        <p:txBody>
          <a:bodyPr/>
          <a:lstStyle/>
          <a:p>
            <a:r>
              <a:rPr lang="en-US"/>
              <a:t>WHAT WE DO (OUR ROLE)</a:t>
            </a:r>
          </a:p>
        </p:txBody>
      </p:sp>
      <p:sp>
        <p:nvSpPr>
          <p:cNvPr id="3" name="Content Placeholder 2">
            <a:extLst>
              <a:ext uri="{FF2B5EF4-FFF2-40B4-BE49-F238E27FC236}">
                <a16:creationId xmlns:a16="http://schemas.microsoft.com/office/drawing/2014/main" id="{D059BAE0-D693-79BB-37D6-E61286641DA5}"/>
              </a:ext>
            </a:extLst>
          </p:cNvPr>
          <p:cNvSpPr>
            <a:spLocks noGrp="1"/>
          </p:cNvSpPr>
          <p:nvPr>
            <p:ph idx="1"/>
          </p:nvPr>
        </p:nvSpPr>
        <p:spPr/>
        <p:txBody>
          <a:bodyPr>
            <a:normAutofit lnSpcReduction="10000"/>
          </a:bodyPr>
          <a:lstStyle/>
          <a:p>
            <a:r>
              <a:rPr lang="en-US"/>
              <a:t>We achieve this mostly by assessing and determining reasonable academic accommodations.</a:t>
            </a:r>
          </a:p>
          <a:p>
            <a:r>
              <a:rPr lang="en-US"/>
              <a:t>We work with faculty to provide assistance with how to implement approved accommodations, if needed.</a:t>
            </a:r>
          </a:p>
          <a:p>
            <a:r>
              <a:rPr lang="en-US"/>
              <a:t>We work with students to self-advocate their needs and provide guidance on how to communicate their academic accommodation needs to faculty.</a:t>
            </a:r>
          </a:p>
          <a:p>
            <a:r>
              <a:rPr lang="en-US"/>
              <a:t>We also provide trainings and educational opportunities to faculty and staff about access</a:t>
            </a:r>
          </a:p>
        </p:txBody>
      </p:sp>
    </p:spTree>
    <p:extLst>
      <p:ext uri="{BB962C8B-B14F-4D97-AF65-F5344CB8AC3E}">
        <p14:creationId xmlns:p14="http://schemas.microsoft.com/office/powerpoint/2010/main" val="87933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5037-CE16-F337-D7F4-4033A7049E3B}"/>
              </a:ext>
            </a:extLst>
          </p:cNvPr>
          <p:cNvSpPr>
            <a:spLocks noGrp="1"/>
          </p:cNvSpPr>
          <p:nvPr>
            <p:ph type="title"/>
          </p:nvPr>
        </p:nvSpPr>
        <p:spPr/>
        <p:txBody>
          <a:bodyPr/>
          <a:lstStyle/>
          <a:p>
            <a:r>
              <a:rPr lang="en-US"/>
              <a:t>OUR STAFF</a:t>
            </a:r>
          </a:p>
        </p:txBody>
      </p:sp>
      <p:sp>
        <p:nvSpPr>
          <p:cNvPr id="3" name="Content Placeholder 2">
            <a:extLst>
              <a:ext uri="{FF2B5EF4-FFF2-40B4-BE49-F238E27FC236}">
                <a16:creationId xmlns:a16="http://schemas.microsoft.com/office/drawing/2014/main" id="{F354B059-6FF4-41FA-9EDC-A8B7C4D1919D}"/>
              </a:ext>
            </a:extLst>
          </p:cNvPr>
          <p:cNvSpPr>
            <a:spLocks noGrp="1"/>
          </p:cNvSpPr>
          <p:nvPr>
            <p:ph idx="1"/>
          </p:nvPr>
        </p:nvSpPr>
        <p:spPr/>
        <p:txBody>
          <a:bodyPr/>
          <a:lstStyle/>
          <a:p>
            <a:r>
              <a:rPr lang="en-US" b="0" i="0">
                <a:solidFill>
                  <a:srgbClr val="333333"/>
                </a:solidFill>
                <a:effectLst/>
                <a:latin typeface="Source Sans Pro" panose="020B0503030403020204" pitchFamily="34" charset="0"/>
              </a:rPr>
              <a:t>Our caring and professional staff helps students learn more about their disabilities, provide accommodations coordination, and develop techniques to facilitate individual learning styles.</a:t>
            </a:r>
          </a:p>
          <a:p>
            <a:r>
              <a:rPr lang="en-US">
                <a:solidFill>
                  <a:srgbClr val="333333"/>
                </a:solidFill>
                <a:latin typeface="Source Sans Pro" panose="020B0503030403020204" pitchFamily="34" charset="0"/>
              </a:rPr>
              <a:t>Our students are assigned specific Coordinators by name and specialized groups (i.e. ASD, BVI, DHOH, etc.); however, each of our staff is knowledgeable and capable of helping every student.</a:t>
            </a:r>
            <a:endParaRPr lang="en-US"/>
          </a:p>
        </p:txBody>
      </p:sp>
    </p:spTree>
    <p:extLst>
      <p:ext uri="{BB962C8B-B14F-4D97-AF65-F5344CB8AC3E}">
        <p14:creationId xmlns:p14="http://schemas.microsoft.com/office/powerpoint/2010/main" val="169247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25B7-047B-16FB-E4A1-D91D2A7C8B55}"/>
              </a:ext>
            </a:extLst>
          </p:cNvPr>
          <p:cNvSpPr>
            <a:spLocks noGrp="1"/>
          </p:cNvSpPr>
          <p:nvPr>
            <p:ph type="title"/>
          </p:nvPr>
        </p:nvSpPr>
        <p:spPr/>
        <p:txBody>
          <a:bodyPr/>
          <a:lstStyle/>
          <a:p>
            <a:r>
              <a:rPr lang="en-US"/>
              <a:t>OUR STAFF</a:t>
            </a:r>
          </a:p>
        </p:txBody>
      </p:sp>
      <p:sp>
        <p:nvSpPr>
          <p:cNvPr id="3" name="Content Placeholder 2">
            <a:extLst>
              <a:ext uri="{FF2B5EF4-FFF2-40B4-BE49-F238E27FC236}">
                <a16:creationId xmlns:a16="http://schemas.microsoft.com/office/drawing/2014/main" id="{1DC8DCFA-5C8A-CC51-F162-16A1C742E7E2}"/>
              </a:ext>
            </a:extLst>
          </p:cNvPr>
          <p:cNvSpPr>
            <a:spLocks noGrp="1"/>
          </p:cNvSpPr>
          <p:nvPr>
            <p:ph sz="half" idx="1"/>
          </p:nvPr>
        </p:nvSpPr>
        <p:spPr/>
        <p:txBody>
          <a:bodyPr numCol="2">
            <a:noAutofit/>
          </a:bodyPr>
          <a:lstStyle/>
          <a:p>
            <a:r>
              <a:rPr lang="en-US" sz="1800" b="1"/>
              <a:t>Jessica Stone </a:t>
            </a:r>
            <a:r>
              <a:rPr lang="en-US" sz="1800"/>
              <a:t>- Director</a:t>
            </a:r>
          </a:p>
          <a:p>
            <a:r>
              <a:rPr lang="en-US" sz="1800" b="1"/>
              <a:t>Randi Johnson</a:t>
            </a:r>
            <a:r>
              <a:rPr lang="en-US" sz="1800"/>
              <a:t> – Associate Director</a:t>
            </a:r>
          </a:p>
          <a:p>
            <a:r>
              <a:rPr lang="en-US" sz="1800" b="1"/>
              <a:t>Pamela Jackson </a:t>
            </a:r>
            <a:r>
              <a:rPr lang="en-US" sz="1800"/>
              <a:t>– Assistant Director</a:t>
            </a:r>
          </a:p>
          <a:p>
            <a:r>
              <a:rPr lang="en-US" sz="1800" b="1"/>
              <a:t>Devin Axtman </a:t>
            </a:r>
            <a:r>
              <a:rPr lang="en-US" sz="1800"/>
              <a:t>– Assistant Director</a:t>
            </a:r>
          </a:p>
          <a:p>
            <a:r>
              <a:rPr lang="en-US" sz="1800" b="1"/>
              <a:t>Steven Harris </a:t>
            </a:r>
            <a:r>
              <a:rPr lang="en-US" sz="1800"/>
              <a:t>– Assistant Director</a:t>
            </a:r>
          </a:p>
          <a:p>
            <a:r>
              <a:rPr lang="en-US" sz="1800" b="1"/>
              <a:t>Keeley Glogau </a:t>
            </a:r>
            <a:r>
              <a:rPr lang="en-US" sz="1800"/>
              <a:t>– Digital Accessibility Specialist</a:t>
            </a:r>
          </a:p>
          <a:p>
            <a:r>
              <a:rPr lang="en-US" sz="1800" b="1"/>
              <a:t>Kevan Johnson </a:t>
            </a:r>
            <a:r>
              <a:rPr lang="en-US" sz="1800"/>
              <a:t>– Student Coordinator</a:t>
            </a:r>
            <a:endParaRPr lang="en-US" sz="1800" b="1"/>
          </a:p>
          <a:p>
            <a:r>
              <a:rPr lang="en-US" sz="1800" b="1"/>
              <a:t>LaShaundria Lawson </a:t>
            </a:r>
            <a:r>
              <a:rPr lang="en-US" sz="1800"/>
              <a:t>– Student Coordinator</a:t>
            </a:r>
          </a:p>
          <a:p>
            <a:r>
              <a:rPr lang="en-US" sz="1800" b="1"/>
              <a:t>Courtney Gibson – </a:t>
            </a:r>
            <a:r>
              <a:rPr lang="en-US" sz="1800"/>
              <a:t>Student Coordinator</a:t>
            </a:r>
            <a:endParaRPr lang="en-US" sz="1800" b="1"/>
          </a:p>
          <a:p>
            <a:endParaRPr lang="en-US" sz="1800" b="1"/>
          </a:p>
        </p:txBody>
      </p:sp>
      <p:sp>
        <p:nvSpPr>
          <p:cNvPr id="4" name="Content Placeholder 3">
            <a:extLst>
              <a:ext uri="{FF2B5EF4-FFF2-40B4-BE49-F238E27FC236}">
                <a16:creationId xmlns:a16="http://schemas.microsoft.com/office/drawing/2014/main" id="{92BB36E3-8CD0-815B-2978-10DD3D5A880D}"/>
              </a:ext>
            </a:extLst>
          </p:cNvPr>
          <p:cNvSpPr>
            <a:spLocks noGrp="1"/>
          </p:cNvSpPr>
          <p:nvPr>
            <p:ph sz="half" idx="2"/>
          </p:nvPr>
        </p:nvSpPr>
        <p:spPr/>
        <p:txBody>
          <a:bodyPr>
            <a:normAutofit/>
          </a:bodyPr>
          <a:lstStyle/>
          <a:p>
            <a:r>
              <a:rPr lang="en-US" sz="1800" b="1"/>
              <a:t>Natalie Vinzant </a:t>
            </a:r>
            <a:r>
              <a:rPr lang="en-US" sz="1800"/>
              <a:t>– Student Coordinator</a:t>
            </a:r>
          </a:p>
          <a:p>
            <a:r>
              <a:rPr lang="en-US" sz="1800" b="1"/>
              <a:t>Katy Sutton </a:t>
            </a:r>
            <a:r>
              <a:rPr lang="en-US" sz="1800"/>
              <a:t>– Student Coordinator</a:t>
            </a:r>
          </a:p>
          <a:p>
            <a:r>
              <a:rPr lang="en-US" sz="1800" b="1"/>
              <a:t>Mona Isola </a:t>
            </a:r>
            <a:r>
              <a:rPr lang="en-US" sz="1800"/>
              <a:t>– Testing Center Specialist</a:t>
            </a:r>
          </a:p>
          <a:p>
            <a:r>
              <a:rPr lang="en-US" sz="1800" b="1"/>
              <a:t>Febe Moss </a:t>
            </a:r>
            <a:r>
              <a:rPr lang="en-US" sz="1800"/>
              <a:t>– Administrative Coordinator</a:t>
            </a:r>
          </a:p>
          <a:p>
            <a:r>
              <a:rPr lang="en-US" sz="1800" b="1"/>
              <a:t>Kayli Floyd </a:t>
            </a:r>
            <a:r>
              <a:rPr lang="en-US" sz="1800"/>
              <a:t>– Sign Language Interpreter</a:t>
            </a:r>
          </a:p>
          <a:p>
            <a:r>
              <a:rPr lang="en-US" sz="1800" b="1"/>
              <a:t>VACANT</a:t>
            </a:r>
            <a:r>
              <a:rPr lang="en-US" sz="1800"/>
              <a:t> – New Sign Language Interpreter</a:t>
            </a:r>
          </a:p>
          <a:p>
            <a:r>
              <a:rPr lang="en-US" sz="1800" b="1"/>
              <a:t>Graduate Assistants</a:t>
            </a:r>
          </a:p>
          <a:p>
            <a:r>
              <a:rPr lang="en-US" sz="1800" b="1"/>
              <a:t>Student Employees</a:t>
            </a:r>
          </a:p>
          <a:p>
            <a:endParaRPr lang="en-US" sz="1800"/>
          </a:p>
        </p:txBody>
      </p:sp>
    </p:spTree>
    <p:extLst>
      <p:ext uri="{BB962C8B-B14F-4D97-AF65-F5344CB8AC3E}">
        <p14:creationId xmlns:p14="http://schemas.microsoft.com/office/powerpoint/2010/main" val="188019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D493-F63F-598A-462A-2429BFEDA10A}"/>
              </a:ext>
            </a:extLst>
          </p:cNvPr>
          <p:cNvSpPr>
            <a:spLocks noGrp="1"/>
          </p:cNvSpPr>
          <p:nvPr>
            <p:ph type="title"/>
          </p:nvPr>
        </p:nvSpPr>
        <p:spPr/>
        <p:txBody>
          <a:bodyPr/>
          <a:lstStyle/>
          <a:p>
            <a:r>
              <a:rPr lang="en-US"/>
              <a:t>Service Areas</a:t>
            </a:r>
          </a:p>
        </p:txBody>
      </p:sp>
      <p:sp>
        <p:nvSpPr>
          <p:cNvPr id="3" name="Content Placeholder 2">
            <a:extLst>
              <a:ext uri="{FF2B5EF4-FFF2-40B4-BE49-F238E27FC236}">
                <a16:creationId xmlns:a16="http://schemas.microsoft.com/office/drawing/2014/main" id="{3435C070-CA45-13F6-54C4-61B6E9210AF7}"/>
              </a:ext>
            </a:extLst>
          </p:cNvPr>
          <p:cNvSpPr>
            <a:spLocks noGrp="1"/>
          </p:cNvSpPr>
          <p:nvPr>
            <p:ph idx="1"/>
          </p:nvPr>
        </p:nvSpPr>
        <p:spPr/>
        <p:txBody>
          <a:bodyPr>
            <a:normAutofit fontScale="92500"/>
          </a:bodyPr>
          <a:lstStyle/>
          <a:p>
            <a:r>
              <a:rPr lang="en-US"/>
              <a:t>As discussed, our primary focus is providing academic accommodations for equal access.</a:t>
            </a:r>
          </a:p>
          <a:p>
            <a:r>
              <a:rPr lang="en-US"/>
              <a:t>We do this by not only approving/arranging accommodations while students are in class (preferential seating, extra time on assignments, recording lectures, etc.), but also through other specialized services such as our Alternative Formats lab (Conversion Lab), Communication Access Services, Assistive Technology Loan Program, Notetaking Services, and Accommodated Testing.</a:t>
            </a:r>
          </a:p>
          <a:p>
            <a:r>
              <a:rPr lang="en-US"/>
              <a:t>This ensures that we are providing access in each area that students may need.</a:t>
            </a:r>
          </a:p>
        </p:txBody>
      </p:sp>
    </p:spTree>
    <p:extLst>
      <p:ext uri="{BB962C8B-B14F-4D97-AF65-F5344CB8AC3E}">
        <p14:creationId xmlns:p14="http://schemas.microsoft.com/office/powerpoint/2010/main" val="188320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54AE-520E-F101-E748-11E9F453DBF8}"/>
              </a:ext>
            </a:extLst>
          </p:cNvPr>
          <p:cNvSpPr>
            <a:spLocks noGrp="1"/>
          </p:cNvSpPr>
          <p:nvPr>
            <p:ph type="title"/>
          </p:nvPr>
        </p:nvSpPr>
        <p:spPr/>
        <p:txBody>
          <a:bodyPr/>
          <a:lstStyle/>
          <a:p>
            <a:r>
              <a:rPr lang="en-US"/>
              <a:t>Service Areas</a:t>
            </a:r>
          </a:p>
        </p:txBody>
      </p:sp>
      <p:sp>
        <p:nvSpPr>
          <p:cNvPr id="3" name="Content Placeholder 2">
            <a:extLst>
              <a:ext uri="{FF2B5EF4-FFF2-40B4-BE49-F238E27FC236}">
                <a16:creationId xmlns:a16="http://schemas.microsoft.com/office/drawing/2014/main" id="{F8085236-8180-CC80-462A-990E920F0360}"/>
              </a:ext>
            </a:extLst>
          </p:cNvPr>
          <p:cNvSpPr>
            <a:spLocks noGrp="1"/>
          </p:cNvSpPr>
          <p:nvPr>
            <p:ph idx="1"/>
          </p:nvPr>
        </p:nvSpPr>
        <p:spPr/>
        <p:txBody>
          <a:bodyPr>
            <a:normAutofit fontScale="92500"/>
          </a:bodyPr>
          <a:lstStyle/>
          <a:p>
            <a:r>
              <a:rPr lang="en-US"/>
              <a:t>Alternative Formats Lab Highlights:</a:t>
            </a:r>
          </a:p>
          <a:p>
            <a:pPr lvl="1"/>
            <a:r>
              <a:rPr lang="en-US"/>
              <a:t>If a student is approved for alternative formats for textbooks and required course materials, our Alternative Formats lab will convert the materials for the faculty. We have a great group of trained students who do this!</a:t>
            </a:r>
          </a:p>
          <a:p>
            <a:r>
              <a:rPr lang="en-US"/>
              <a:t>The main service area we will highlight today is Accommodated Testing Services.</a:t>
            </a:r>
          </a:p>
          <a:p>
            <a:r>
              <a:rPr lang="en-US"/>
              <a:t>In addition to the Testing Center, our Accommodated Testing team provides ongoing training and technical assistance on how to provide accommodations in the classroom environment and on Canvas.</a:t>
            </a:r>
          </a:p>
        </p:txBody>
      </p:sp>
    </p:spTree>
    <p:extLst>
      <p:ext uri="{BB962C8B-B14F-4D97-AF65-F5344CB8AC3E}">
        <p14:creationId xmlns:p14="http://schemas.microsoft.com/office/powerpoint/2010/main" val="4002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C48-ECB3-7853-0540-25F75253C857}"/>
              </a:ext>
            </a:extLst>
          </p:cNvPr>
          <p:cNvSpPr>
            <a:spLocks noGrp="1"/>
          </p:cNvSpPr>
          <p:nvPr>
            <p:ph type="title"/>
          </p:nvPr>
        </p:nvSpPr>
        <p:spPr/>
        <p:txBody>
          <a:bodyPr/>
          <a:lstStyle/>
          <a:p>
            <a:r>
              <a:rPr lang="en-US"/>
              <a:t>ODA TESTING CENTER</a:t>
            </a:r>
          </a:p>
        </p:txBody>
      </p:sp>
      <p:sp>
        <p:nvSpPr>
          <p:cNvPr id="3" name="Content Placeholder 2">
            <a:extLst>
              <a:ext uri="{FF2B5EF4-FFF2-40B4-BE49-F238E27FC236}">
                <a16:creationId xmlns:a16="http://schemas.microsoft.com/office/drawing/2014/main" id="{3DA48C38-1E1A-B9DE-4509-9C6343336DAB}"/>
              </a:ext>
            </a:extLst>
          </p:cNvPr>
          <p:cNvSpPr>
            <a:spLocks noGrp="1"/>
          </p:cNvSpPr>
          <p:nvPr>
            <p:ph idx="1"/>
          </p:nvPr>
        </p:nvSpPr>
        <p:spPr/>
        <p:txBody>
          <a:bodyPr>
            <a:normAutofit fontScale="85000" lnSpcReduction="20000"/>
          </a:bodyPr>
          <a:lstStyle/>
          <a:p>
            <a:r>
              <a:rPr lang="en-US" sz="2800"/>
              <a:t>Responsible for ensuring that ODA-registered students receive approved testing accommodations, being proctored by the ODA Testing Center</a:t>
            </a:r>
          </a:p>
          <a:p>
            <a:r>
              <a:rPr lang="en-US" sz="2800"/>
              <a:t>Process student’s tests requests in AIM for approval/denial</a:t>
            </a:r>
          </a:p>
          <a:p>
            <a:r>
              <a:rPr lang="en-US" sz="2800"/>
              <a:t>Schedule exams in the ODA Testing Center</a:t>
            </a:r>
          </a:p>
          <a:p>
            <a:r>
              <a:rPr lang="en-US" sz="2800"/>
              <a:t>Adhere to our procedures and protocols to protect academic integrity</a:t>
            </a:r>
          </a:p>
          <a:p>
            <a:r>
              <a:rPr lang="en-US" sz="2800"/>
              <a:t>Securely store exams until exam date and for instructor pick-up</a:t>
            </a:r>
          </a:p>
          <a:p>
            <a:r>
              <a:rPr lang="en-US" sz="2800"/>
              <a:t>Return exams to instructors according to instructions (academic department, scan and email)</a:t>
            </a:r>
          </a:p>
        </p:txBody>
      </p:sp>
    </p:spTree>
    <p:extLst>
      <p:ext uri="{BB962C8B-B14F-4D97-AF65-F5344CB8AC3E}">
        <p14:creationId xmlns:p14="http://schemas.microsoft.com/office/powerpoint/2010/main" val="14442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A6DF-6185-5A7D-6DEE-B555DA6E9E6F}"/>
              </a:ext>
            </a:extLst>
          </p:cNvPr>
          <p:cNvSpPr>
            <a:spLocks noGrp="1"/>
          </p:cNvSpPr>
          <p:nvPr>
            <p:ph type="title"/>
          </p:nvPr>
        </p:nvSpPr>
        <p:spPr/>
        <p:txBody>
          <a:bodyPr/>
          <a:lstStyle/>
          <a:p>
            <a:r>
              <a:rPr lang="en-US"/>
              <a:t>ODA TESTING CENTER</a:t>
            </a:r>
          </a:p>
        </p:txBody>
      </p:sp>
      <p:sp>
        <p:nvSpPr>
          <p:cNvPr id="3" name="Content Placeholder 2">
            <a:extLst>
              <a:ext uri="{FF2B5EF4-FFF2-40B4-BE49-F238E27FC236}">
                <a16:creationId xmlns:a16="http://schemas.microsoft.com/office/drawing/2014/main" id="{83A2ABCB-0DE0-844D-2A47-29CC08CCB6ED}"/>
              </a:ext>
            </a:extLst>
          </p:cNvPr>
          <p:cNvSpPr>
            <a:spLocks noGrp="1"/>
          </p:cNvSpPr>
          <p:nvPr>
            <p:ph idx="1"/>
          </p:nvPr>
        </p:nvSpPr>
        <p:spPr/>
        <p:txBody>
          <a:bodyPr>
            <a:normAutofit fontScale="77500" lnSpcReduction="20000"/>
          </a:bodyPr>
          <a:lstStyle/>
          <a:p>
            <a:pPr marL="0" indent="0">
              <a:buNone/>
            </a:pPr>
            <a:r>
              <a:rPr lang="en-US" sz="3000"/>
              <a:t>Once a student is approved for alternative testing accommodations:</a:t>
            </a:r>
          </a:p>
          <a:p>
            <a:r>
              <a:rPr lang="en-US" sz="3000"/>
              <a:t>Approved accommodations are listed on LOAs and sent to instructors</a:t>
            </a:r>
          </a:p>
          <a:p>
            <a:r>
              <a:rPr lang="en-US" sz="3000"/>
              <a:t>Approved accommodations can include extra time on exams/quizzes and distraction-reduced testing environment (most common)</a:t>
            </a:r>
          </a:p>
          <a:p>
            <a:r>
              <a:rPr lang="en-US" sz="3000"/>
              <a:t>At this time, student is eligible to start receiving those accommodations:</a:t>
            </a:r>
          </a:p>
          <a:p>
            <a:pPr lvl="1"/>
            <a:r>
              <a:rPr lang="en-US" sz="2600"/>
              <a:t>Instructors become responsible for providing the accommodations on their own, or have the option to utilize the ODA Test Center</a:t>
            </a:r>
          </a:p>
          <a:p>
            <a:pPr lvl="2"/>
            <a:r>
              <a:rPr lang="en-US" sz="2200"/>
              <a:t>In order to use the ODA Test Center, instructors MUST complete an Alternative Testing Agreement (ATA) form</a:t>
            </a:r>
          </a:p>
          <a:p>
            <a:endParaRPr lang="en-US"/>
          </a:p>
        </p:txBody>
      </p:sp>
    </p:spTree>
    <p:extLst>
      <p:ext uri="{BB962C8B-B14F-4D97-AF65-F5344CB8AC3E}">
        <p14:creationId xmlns:p14="http://schemas.microsoft.com/office/powerpoint/2010/main" val="418723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8E0-FCB1-410B-7A0F-6F0A5F33B25B}"/>
              </a:ext>
            </a:extLst>
          </p:cNvPr>
          <p:cNvSpPr>
            <a:spLocks noGrp="1"/>
          </p:cNvSpPr>
          <p:nvPr>
            <p:ph type="title"/>
          </p:nvPr>
        </p:nvSpPr>
        <p:spPr/>
        <p:txBody>
          <a:bodyPr/>
          <a:lstStyle/>
          <a:p>
            <a:r>
              <a:rPr lang="en-US"/>
              <a:t>ODA TESTING CENTER</a:t>
            </a:r>
          </a:p>
        </p:txBody>
      </p:sp>
      <p:sp>
        <p:nvSpPr>
          <p:cNvPr id="3" name="Content Placeholder 2">
            <a:extLst>
              <a:ext uri="{FF2B5EF4-FFF2-40B4-BE49-F238E27FC236}">
                <a16:creationId xmlns:a16="http://schemas.microsoft.com/office/drawing/2014/main" id="{820AD0A0-59DB-5A97-6070-0C4B3F07E538}"/>
              </a:ext>
            </a:extLst>
          </p:cNvPr>
          <p:cNvSpPr>
            <a:spLocks noGrp="1"/>
          </p:cNvSpPr>
          <p:nvPr>
            <p:ph idx="1"/>
          </p:nvPr>
        </p:nvSpPr>
        <p:spPr/>
        <p:txBody>
          <a:bodyPr>
            <a:normAutofit fontScale="85000" lnSpcReduction="10000"/>
          </a:bodyPr>
          <a:lstStyle/>
          <a:p>
            <a:r>
              <a:rPr lang="en-US"/>
              <a:t>The Alternative Testing Agreement form lets the ODA Test Center know the parameters of your exams</a:t>
            </a:r>
          </a:p>
          <a:p>
            <a:pPr lvl="1"/>
            <a:r>
              <a:rPr lang="en-US"/>
              <a:t>Specified times, dates, materials allowed/not allowed, etc.</a:t>
            </a:r>
          </a:p>
          <a:p>
            <a:pPr lvl="1"/>
            <a:r>
              <a:rPr lang="en-US"/>
              <a:t>This also lets us know if students are allowed to test on alternative dates or at alternative times</a:t>
            </a:r>
          </a:p>
          <a:p>
            <a:r>
              <a:rPr lang="en-US"/>
              <a:t>Completing this form is the first step in having a student test at the ODA Test Center</a:t>
            </a:r>
          </a:p>
          <a:p>
            <a:pPr lvl="1"/>
            <a:r>
              <a:rPr lang="en-US"/>
              <a:t>We ask that instructors complete this step as soon as possible (preferably when you receive the Letter of Accommodation) as to not delay the process</a:t>
            </a:r>
          </a:p>
          <a:p>
            <a:pPr lvl="1"/>
            <a:r>
              <a:rPr lang="en-US"/>
              <a:t>Students also will not be able to submit any exam request to schedule their exams in the ODA without the ATA being completed</a:t>
            </a:r>
          </a:p>
          <a:p>
            <a:endParaRPr lang="en-US"/>
          </a:p>
        </p:txBody>
      </p:sp>
    </p:spTree>
    <p:extLst>
      <p:ext uri="{BB962C8B-B14F-4D97-AF65-F5344CB8AC3E}">
        <p14:creationId xmlns:p14="http://schemas.microsoft.com/office/powerpoint/2010/main" val="401324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8041-6D49-A31A-AAB2-AE9D6CBA37BB}"/>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C3F9A3D5-3CDF-C83B-A81E-14B5B09C9D33}"/>
              </a:ext>
            </a:extLst>
          </p:cNvPr>
          <p:cNvSpPr>
            <a:spLocks noGrp="1"/>
          </p:cNvSpPr>
          <p:nvPr>
            <p:ph idx="1"/>
          </p:nvPr>
        </p:nvSpPr>
        <p:spPr/>
        <p:txBody>
          <a:bodyPr/>
          <a:lstStyle/>
          <a:p>
            <a:r>
              <a:rPr lang="en-US"/>
              <a:t>Welcome!</a:t>
            </a:r>
          </a:p>
          <a:p>
            <a:r>
              <a:rPr lang="en-US"/>
              <a:t>Introductions of ODA Town Hall Hosts</a:t>
            </a:r>
          </a:p>
          <a:p>
            <a:pPr lvl="1"/>
            <a:r>
              <a:rPr lang="en-US"/>
              <a:t>Jessica Stone, Director</a:t>
            </a:r>
          </a:p>
          <a:p>
            <a:pPr lvl="1"/>
            <a:r>
              <a:rPr lang="en-US"/>
              <a:t>Randi Johnson, Associate Director</a:t>
            </a:r>
          </a:p>
          <a:p>
            <a:pPr lvl="1"/>
            <a:r>
              <a:rPr lang="en-US"/>
              <a:t>Steven Harris, Assistant Director</a:t>
            </a:r>
          </a:p>
          <a:p>
            <a:pPr lvl="1"/>
            <a:r>
              <a:rPr lang="en-US"/>
              <a:t>Devin Axtman, Assistant Director</a:t>
            </a:r>
          </a:p>
          <a:p>
            <a:pPr lvl="1"/>
            <a:endParaRPr lang="en-US"/>
          </a:p>
        </p:txBody>
      </p:sp>
    </p:spTree>
    <p:extLst>
      <p:ext uri="{BB962C8B-B14F-4D97-AF65-F5344CB8AC3E}">
        <p14:creationId xmlns:p14="http://schemas.microsoft.com/office/powerpoint/2010/main" val="235756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F2D4-D826-2185-5603-B327D716D7A7}"/>
              </a:ext>
            </a:extLst>
          </p:cNvPr>
          <p:cNvSpPr>
            <a:spLocks noGrp="1"/>
          </p:cNvSpPr>
          <p:nvPr>
            <p:ph type="title"/>
          </p:nvPr>
        </p:nvSpPr>
        <p:spPr/>
        <p:txBody>
          <a:bodyPr/>
          <a:lstStyle/>
          <a:p>
            <a:r>
              <a:rPr lang="en-US"/>
              <a:t>ODA TESTING CENTER</a:t>
            </a:r>
          </a:p>
        </p:txBody>
      </p:sp>
      <p:sp>
        <p:nvSpPr>
          <p:cNvPr id="3" name="Content Placeholder 2">
            <a:extLst>
              <a:ext uri="{FF2B5EF4-FFF2-40B4-BE49-F238E27FC236}">
                <a16:creationId xmlns:a16="http://schemas.microsoft.com/office/drawing/2014/main" id="{C24145BD-94B0-F0F3-7531-B242974C4B53}"/>
              </a:ext>
            </a:extLst>
          </p:cNvPr>
          <p:cNvSpPr>
            <a:spLocks noGrp="1"/>
          </p:cNvSpPr>
          <p:nvPr>
            <p:ph idx="1"/>
          </p:nvPr>
        </p:nvSpPr>
        <p:spPr/>
        <p:txBody>
          <a:bodyPr>
            <a:normAutofit fontScale="62500" lnSpcReduction="20000"/>
          </a:bodyPr>
          <a:lstStyle/>
          <a:p>
            <a:r>
              <a:rPr lang="en-US" sz="3200"/>
              <a:t>Exams must be scheduled within the date and time parameters outlined by the instructor according to the agreement form</a:t>
            </a:r>
          </a:p>
          <a:p>
            <a:pPr lvl="1"/>
            <a:r>
              <a:rPr lang="en-US" sz="2900"/>
              <a:t>Exams scheduled outside of these parameters will be denied until approval is received from instructor</a:t>
            </a:r>
          </a:p>
          <a:p>
            <a:r>
              <a:rPr lang="en-US" sz="3400"/>
              <a:t>Exams can be denied if they are not scheduled by the deadlines the ODA has in place. This is due to the time it takes to arrange for a test administration, especially if assistive technology or other specialized accommodations are involved.</a:t>
            </a:r>
          </a:p>
          <a:p>
            <a:r>
              <a:rPr lang="en-US" sz="3400"/>
              <a:t>Students cannot be denied testing accommodations once they request them, </a:t>
            </a:r>
            <a:r>
              <a:rPr lang="en-US" sz="3400">
                <a:effectLst/>
                <a:ea typeface="Times New Roman" panose="02020603050405020304" pitchFamily="18" charset="0"/>
              </a:rPr>
              <a:t>unless it is a fundamental alteration of the course. If the instructor believes it is a fundamental alteration, UNT policy dictates that the Faculty member must communicate with the ODA Coordinator before denying the accommodation</a:t>
            </a:r>
          </a:p>
        </p:txBody>
      </p:sp>
      <p:sp>
        <p:nvSpPr>
          <p:cNvPr id="4" name="TextBox 3">
            <a:extLst>
              <a:ext uri="{FF2B5EF4-FFF2-40B4-BE49-F238E27FC236}">
                <a16:creationId xmlns:a16="http://schemas.microsoft.com/office/drawing/2014/main" id="{662A86AC-CDB3-75CA-686B-73672AAF3E8F}"/>
              </a:ext>
            </a:extLst>
          </p:cNvPr>
          <p:cNvSpPr txBox="1"/>
          <p:nvPr/>
        </p:nvSpPr>
        <p:spPr>
          <a:xfrm>
            <a:off x="10058400" y="6372860"/>
            <a:ext cx="2023887" cy="369332"/>
          </a:xfrm>
          <a:prstGeom prst="rect">
            <a:avLst/>
          </a:prstGeom>
          <a:noFill/>
        </p:spPr>
        <p:txBody>
          <a:bodyPr wrap="none" rtlCol="0">
            <a:spAutoFit/>
          </a:bodyPr>
          <a:lstStyle/>
          <a:p>
            <a:r>
              <a:rPr lang="en-US"/>
              <a:t>Transition to Randi</a:t>
            </a:r>
          </a:p>
        </p:txBody>
      </p:sp>
    </p:spTree>
    <p:extLst>
      <p:ext uri="{BB962C8B-B14F-4D97-AF65-F5344CB8AC3E}">
        <p14:creationId xmlns:p14="http://schemas.microsoft.com/office/powerpoint/2010/main" val="420545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C193-277B-4326-EE01-21A609F46612}"/>
              </a:ext>
            </a:extLst>
          </p:cNvPr>
          <p:cNvSpPr>
            <a:spLocks noGrp="1"/>
          </p:cNvSpPr>
          <p:nvPr>
            <p:ph type="title"/>
          </p:nvPr>
        </p:nvSpPr>
        <p:spPr/>
        <p:txBody>
          <a:bodyPr/>
          <a:lstStyle/>
          <a:p>
            <a:r>
              <a:rPr lang="en-US"/>
              <a:t>Expanded Services</a:t>
            </a:r>
          </a:p>
        </p:txBody>
      </p:sp>
      <p:sp>
        <p:nvSpPr>
          <p:cNvPr id="3" name="Text Placeholder 2">
            <a:extLst>
              <a:ext uri="{FF2B5EF4-FFF2-40B4-BE49-F238E27FC236}">
                <a16:creationId xmlns:a16="http://schemas.microsoft.com/office/drawing/2014/main" id="{A263DC6E-14FC-F81D-03BD-F831A312A5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848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32C0-2BF3-FE0B-62B2-B933D2698F40}"/>
              </a:ext>
            </a:extLst>
          </p:cNvPr>
          <p:cNvSpPr>
            <a:spLocks noGrp="1"/>
          </p:cNvSpPr>
          <p:nvPr>
            <p:ph type="title"/>
          </p:nvPr>
        </p:nvSpPr>
        <p:spPr/>
        <p:txBody>
          <a:bodyPr/>
          <a:lstStyle/>
          <a:p>
            <a:r>
              <a:rPr lang="en-US"/>
              <a:t>Staff ASL Interpreters</a:t>
            </a:r>
          </a:p>
        </p:txBody>
      </p:sp>
      <p:sp>
        <p:nvSpPr>
          <p:cNvPr id="3" name="Content Placeholder 2">
            <a:extLst>
              <a:ext uri="{FF2B5EF4-FFF2-40B4-BE49-F238E27FC236}">
                <a16:creationId xmlns:a16="http://schemas.microsoft.com/office/drawing/2014/main" id="{CFAEBF45-4E63-58FD-E1D0-E5CD8DB83260}"/>
              </a:ext>
            </a:extLst>
          </p:cNvPr>
          <p:cNvSpPr>
            <a:spLocks noGrp="1"/>
          </p:cNvSpPr>
          <p:nvPr>
            <p:ph idx="1"/>
          </p:nvPr>
        </p:nvSpPr>
        <p:spPr/>
        <p:txBody>
          <a:bodyPr>
            <a:normAutofit fontScale="92500"/>
          </a:bodyPr>
          <a:lstStyle/>
          <a:p>
            <a:r>
              <a:rPr lang="en-US"/>
              <a:t>UNT has an amazing population of d/Deaf and Hard of Hearing students, necessitating the need for staff interpreters</a:t>
            </a:r>
          </a:p>
          <a:p>
            <a:r>
              <a:rPr lang="en-US"/>
              <a:t>We now have a full-time ASL interpreter, Kayli Floyd, who is available to provide more last-minute interpreting coverage.</a:t>
            </a:r>
          </a:p>
          <a:p>
            <a:r>
              <a:rPr lang="en-US"/>
              <a:t>Highly qualified ASL interpreter</a:t>
            </a:r>
          </a:p>
          <a:p>
            <a:r>
              <a:rPr lang="en-US"/>
              <a:t>Currently hiring for another ASL Interpreter, who will be a 9-month interpreter</a:t>
            </a:r>
          </a:p>
          <a:p>
            <a:r>
              <a:rPr lang="en-US"/>
              <a:t>Still utilize contracted agencies as needed</a:t>
            </a:r>
          </a:p>
        </p:txBody>
      </p:sp>
    </p:spTree>
    <p:extLst>
      <p:ext uri="{BB962C8B-B14F-4D97-AF65-F5344CB8AC3E}">
        <p14:creationId xmlns:p14="http://schemas.microsoft.com/office/powerpoint/2010/main" val="183863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C8A0-16B5-A25B-B669-5459F06AD0B1}"/>
              </a:ext>
            </a:extLst>
          </p:cNvPr>
          <p:cNvSpPr>
            <a:spLocks noGrp="1"/>
          </p:cNvSpPr>
          <p:nvPr>
            <p:ph type="title"/>
          </p:nvPr>
        </p:nvSpPr>
        <p:spPr/>
        <p:txBody>
          <a:bodyPr/>
          <a:lstStyle/>
          <a:p>
            <a:r>
              <a:rPr lang="en-US"/>
              <a:t>Digital Accessibility Support</a:t>
            </a:r>
          </a:p>
        </p:txBody>
      </p:sp>
      <p:sp>
        <p:nvSpPr>
          <p:cNvPr id="3" name="Content Placeholder 2">
            <a:extLst>
              <a:ext uri="{FF2B5EF4-FFF2-40B4-BE49-F238E27FC236}">
                <a16:creationId xmlns:a16="http://schemas.microsoft.com/office/drawing/2014/main" id="{3B78F7E8-C9F1-8F2C-0D01-C82787E12C18}"/>
              </a:ext>
            </a:extLst>
          </p:cNvPr>
          <p:cNvSpPr>
            <a:spLocks noGrp="1"/>
          </p:cNvSpPr>
          <p:nvPr>
            <p:ph idx="1"/>
          </p:nvPr>
        </p:nvSpPr>
        <p:spPr/>
        <p:txBody>
          <a:bodyPr/>
          <a:lstStyle/>
          <a:p>
            <a:r>
              <a:rPr lang="en-US"/>
              <a:t>ODA Digital Accessibility Specialist: Keeley Glogau</a:t>
            </a:r>
          </a:p>
          <a:p>
            <a:r>
              <a:rPr lang="en-US"/>
              <a:t>Works closely with DSI-CLEAR’s Compliance/Digital Accessibility team</a:t>
            </a:r>
          </a:p>
          <a:p>
            <a:r>
              <a:rPr lang="en-US"/>
              <a:t>Primarily focused on face-to-face classes with digital content</a:t>
            </a:r>
          </a:p>
          <a:p>
            <a:r>
              <a:rPr lang="en-US" b="1"/>
              <a:t>Increasing supports for student programming and non-academic consultations </a:t>
            </a:r>
          </a:p>
          <a:p>
            <a:endParaRPr lang="en-US"/>
          </a:p>
        </p:txBody>
      </p:sp>
    </p:spTree>
    <p:extLst>
      <p:ext uri="{BB962C8B-B14F-4D97-AF65-F5344CB8AC3E}">
        <p14:creationId xmlns:p14="http://schemas.microsoft.com/office/powerpoint/2010/main" val="78390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A147-8531-DB80-311E-F8DD9C39DBB5}"/>
              </a:ext>
            </a:extLst>
          </p:cNvPr>
          <p:cNvSpPr>
            <a:spLocks noGrp="1"/>
          </p:cNvSpPr>
          <p:nvPr>
            <p:ph type="title"/>
          </p:nvPr>
        </p:nvSpPr>
        <p:spPr/>
        <p:txBody>
          <a:bodyPr/>
          <a:lstStyle/>
          <a:p>
            <a:r>
              <a:rPr lang="en-US"/>
              <a:t>Braille on-site support</a:t>
            </a:r>
          </a:p>
        </p:txBody>
      </p:sp>
      <p:sp>
        <p:nvSpPr>
          <p:cNvPr id="3" name="Content Placeholder 2">
            <a:extLst>
              <a:ext uri="{FF2B5EF4-FFF2-40B4-BE49-F238E27FC236}">
                <a16:creationId xmlns:a16="http://schemas.microsoft.com/office/drawing/2014/main" id="{3D8C9E08-0CEA-B04F-1D82-C8852329E10B}"/>
              </a:ext>
            </a:extLst>
          </p:cNvPr>
          <p:cNvSpPr>
            <a:spLocks noGrp="1"/>
          </p:cNvSpPr>
          <p:nvPr>
            <p:ph idx="1"/>
          </p:nvPr>
        </p:nvSpPr>
        <p:spPr/>
        <p:txBody>
          <a:bodyPr/>
          <a:lstStyle/>
          <a:p>
            <a:r>
              <a:rPr lang="en-US"/>
              <a:t>Braille has a significant lead time due to needing certified transcriptionists for more advanced braille transcription, such as STEM subjects and Music</a:t>
            </a:r>
          </a:p>
          <a:p>
            <a:r>
              <a:rPr lang="en-US"/>
              <a:t>However, we have increased production and use of our on-site braille printer in Chestnut Hall, Room 115. </a:t>
            </a:r>
          </a:p>
          <a:p>
            <a:pPr lvl="1"/>
            <a:r>
              <a:rPr lang="en-US"/>
              <a:t>Available for blind student use to print their notes, etc. </a:t>
            </a:r>
          </a:p>
          <a:p>
            <a:pPr lvl="1"/>
            <a:r>
              <a:rPr lang="en-US"/>
              <a:t>Departments need it for accessible materials for non-academic, please contact our Alternative Format team to arrange (Books.ODA@unt.edu)</a:t>
            </a:r>
          </a:p>
        </p:txBody>
      </p:sp>
    </p:spTree>
    <p:extLst>
      <p:ext uri="{BB962C8B-B14F-4D97-AF65-F5344CB8AC3E}">
        <p14:creationId xmlns:p14="http://schemas.microsoft.com/office/powerpoint/2010/main" val="271105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DD6A-8B0F-F345-4661-2EDF4A4DD00F}"/>
              </a:ext>
            </a:extLst>
          </p:cNvPr>
          <p:cNvSpPr>
            <a:spLocks noGrp="1"/>
          </p:cNvSpPr>
          <p:nvPr>
            <p:ph type="title"/>
          </p:nvPr>
        </p:nvSpPr>
        <p:spPr/>
        <p:txBody>
          <a:bodyPr/>
          <a:lstStyle/>
          <a:p>
            <a:r>
              <a:rPr lang="en-US"/>
              <a:t>Key Metrics</a:t>
            </a:r>
          </a:p>
        </p:txBody>
      </p:sp>
      <p:sp>
        <p:nvSpPr>
          <p:cNvPr id="3" name="Content Placeholder 2">
            <a:extLst>
              <a:ext uri="{FF2B5EF4-FFF2-40B4-BE49-F238E27FC236}">
                <a16:creationId xmlns:a16="http://schemas.microsoft.com/office/drawing/2014/main" id="{0C455723-4338-44C2-19D3-94FFCC433331}"/>
              </a:ext>
            </a:extLst>
          </p:cNvPr>
          <p:cNvSpPr>
            <a:spLocks noGrp="1"/>
          </p:cNvSpPr>
          <p:nvPr>
            <p:ph idx="1"/>
          </p:nvPr>
        </p:nvSpPr>
        <p:spPr/>
        <p:txBody>
          <a:bodyPr>
            <a:normAutofit fontScale="92500" lnSpcReduction="20000"/>
          </a:bodyPr>
          <a:lstStyle/>
          <a:p>
            <a:r>
              <a:rPr lang="en-US"/>
              <a:t>2023-2024 metrics as of mid-July:</a:t>
            </a:r>
          </a:p>
          <a:p>
            <a:pPr lvl="1"/>
            <a:r>
              <a:rPr lang="en-US"/>
              <a:t>New Student Applications: 1331</a:t>
            </a:r>
          </a:p>
          <a:p>
            <a:pPr lvl="1"/>
            <a:r>
              <a:rPr lang="en-US"/>
              <a:t>Enrolled Students Registered with ODA: 2849 </a:t>
            </a:r>
          </a:p>
          <a:p>
            <a:pPr lvl="1"/>
            <a:r>
              <a:rPr lang="en-US"/>
              <a:t>Number of Letters of Accommodation Sent: 18154 </a:t>
            </a:r>
          </a:p>
          <a:p>
            <a:pPr lvl="1"/>
            <a:r>
              <a:rPr lang="en-US"/>
              <a:t>Unique Number of Students who Interacted with ODA: over 3616 </a:t>
            </a:r>
          </a:p>
          <a:p>
            <a:pPr lvl="1"/>
            <a:r>
              <a:rPr lang="en-US"/>
              <a:t>Number of Coordinator appointments: Nearly 2000</a:t>
            </a:r>
          </a:p>
          <a:p>
            <a:pPr lvl="1"/>
            <a:r>
              <a:rPr lang="en-US"/>
              <a:t>Number of Classes with a CART Provider or ASL Interpreter: 305</a:t>
            </a:r>
          </a:p>
          <a:p>
            <a:pPr lvl="1"/>
            <a:r>
              <a:rPr lang="en-US"/>
              <a:t>Number of Tests Administered in Testing Center: 5766 </a:t>
            </a:r>
          </a:p>
          <a:p>
            <a:pPr lvl="1"/>
            <a:r>
              <a:rPr lang="en-US"/>
              <a:t>Number of Hours of Exams Proctored: 5603</a:t>
            </a:r>
          </a:p>
        </p:txBody>
      </p:sp>
      <p:sp>
        <p:nvSpPr>
          <p:cNvPr id="4" name="TextBox 3">
            <a:extLst>
              <a:ext uri="{FF2B5EF4-FFF2-40B4-BE49-F238E27FC236}">
                <a16:creationId xmlns:a16="http://schemas.microsoft.com/office/drawing/2014/main" id="{0BCD7915-8BED-24B2-4AF3-7054234FA2CB}"/>
              </a:ext>
            </a:extLst>
          </p:cNvPr>
          <p:cNvSpPr txBox="1"/>
          <p:nvPr/>
        </p:nvSpPr>
        <p:spPr>
          <a:xfrm>
            <a:off x="10021726" y="6492875"/>
            <a:ext cx="2170274" cy="369332"/>
          </a:xfrm>
          <a:prstGeom prst="rect">
            <a:avLst/>
          </a:prstGeom>
          <a:noFill/>
        </p:spPr>
        <p:txBody>
          <a:bodyPr wrap="none" rtlCol="0">
            <a:spAutoFit/>
          </a:bodyPr>
          <a:lstStyle/>
          <a:p>
            <a:r>
              <a:rPr lang="en-US"/>
              <a:t>Transition to Jessica</a:t>
            </a:r>
          </a:p>
        </p:txBody>
      </p:sp>
    </p:spTree>
    <p:extLst>
      <p:ext uri="{BB962C8B-B14F-4D97-AF65-F5344CB8AC3E}">
        <p14:creationId xmlns:p14="http://schemas.microsoft.com/office/powerpoint/2010/main" val="239007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2467-2C34-731C-8279-DC690535B5BB}"/>
              </a:ext>
            </a:extLst>
          </p:cNvPr>
          <p:cNvSpPr>
            <a:spLocks noGrp="1"/>
          </p:cNvSpPr>
          <p:nvPr>
            <p:ph type="title"/>
          </p:nvPr>
        </p:nvSpPr>
        <p:spPr/>
        <p:txBody>
          <a:bodyPr/>
          <a:lstStyle/>
          <a:p>
            <a:r>
              <a:rPr lang="en-US"/>
              <a:t>ODA Website</a:t>
            </a:r>
          </a:p>
        </p:txBody>
      </p:sp>
    </p:spTree>
    <p:extLst>
      <p:ext uri="{BB962C8B-B14F-4D97-AF65-F5344CB8AC3E}">
        <p14:creationId xmlns:p14="http://schemas.microsoft.com/office/powerpoint/2010/main" val="19036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784F-C38D-C704-3DF1-6DE5E709975D}"/>
              </a:ext>
            </a:extLst>
          </p:cNvPr>
          <p:cNvSpPr>
            <a:spLocks noGrp="1"/>
          </p:cNvSpPr>
          <p:nvPr>
            <p:ph type="title"/>
          </p:nvPr>
        </p:nvSpPr>
        <p:spPr/>
        <p:txBody>
          <a:bodyPr>
            <a:normAutofit fontScale="90000"/>
          </a:bodyPr>
          <a:lstStyle/>
          <a:p>
            <a:r>
              <a:rPr lang="en-US"/>
              <a:t>Resources on ODA Website for Faculty/Staff</a:t>
            </a:r>
          </a:p>
        </p:txBody>
      </p:sp>
      <p:pic>
        <p:nvPicPr>
          <p:cNvPr id="5" name="Content Placeholder 4" descr="Faculty/Staff section on ODA homepage">
            <a:extLst>
              <a:ext uri="{FF2B5EF4-FFF2-40B4-BE49-F238E27FC236}">
                <a16:creationId xmlns:a16="http://schemas.microsoft.com/office/drawing/2014/main" id="{633A36E1-2C2B-4BDF-E9C8-B3081E494A47}"/>
              </a:ext>
            </a:extLst>
          </p:cNvPr>
          <p:cNvPicPr>
            <a:picLocks noGrp="1" noChangeAspect="1"/>
          </p:cNvPicPr>
          <p:nvPr>
            <p:ph idx="1"/>
          </p:nvPr>
        </p:nvPicPr>
        <p:blipFill>
          <a:blip r:embed="rId2"/>
          <a:stretch>
            <a:fillRect/>
          </a:stretch>
        </p:blipFill>
        <p:spPr>
          <a:xfrm>
            <a:off x="4987907" y="2557463"/>
            <a:ext cx="2216186" cy="3317875"/>
          </a:xfrm>
        </p:spPr>
      </p:pic>
    </p:spTree>
    <p:extLst>
      <p:ext uri="{BB962C8B-B14F-4D97-AF65-F5344CB8AC3E}">
        <p14:creationId xmlns:p14="http://schemas.microsoft.com/office/powerpoint/2010/main" val="164615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DB96-F869-2972-8D08-854AAE5EDFD6}"/>
              </a:ext>
            </a:extLst>
          </p:cNvPr>
          <p:cNvSpPr>
            <a:spLocks noGrp="1"/>
          </p:cNvSpPr>
          <p:nvPr>
            <p:ph type="title"/>
          </p:nvPr>
        </p:nvSpPr>
        <p:spPr/>
        <p:txBody>
          <a:bodyPr/>
          <a:lstStyle/>
          <a:p>
            <a:r>
              <a:rPr lang="en-US"/>
              <a:t>Resources for Faculty</a:t>
            </a:r>
          </a:p>
        </p:txBody>
      </p:sp>
      <p:pic>
        <p:nvPicPr>
          <p:cNvPr id="6" name="Content Placeholder 5">
            <a:extLst>
              <a:ext uri="{FF2B5EF4-FFF2-40B4-BE49-F238E27FC236}">
                <a16:creationId xmlns:a16="http://schemas.microsoft.com/office/drawing/2014/main" id="{8CFEF06E-4B33-36E2-33A7-0F780A53D9A4}"/>
              </a:ext>
            </a:extLst>
          </p:cNvPr>
          <p:cNvPicPr>
            <a:picLocks noGrp="1" noChangeAspect="1"/>
          </p:cNvPicPr>
          <p:nvPr>
            <p:ph sz="half" idx="1"/>
          </p:nvPr>
        </p:nvPicPr>
        <p:blipFill>
          <a:blip r:embed="rId2"/>
          <a:stretch>
            <a:fillRect/>
          </a:stretch>
        </p:blipFill>
        <p:spPr>
          <a:xfrm>
            <a:off x="1430741" y="2560638"/>
            <a:ext cx="4453718" cy="3309937"/>
          </a:xfrm>
        </p:spPr>
      </p:pic>
      <p:pic>
        <p:nvPicPr>
          <p:cNvPr id="8" name="Content Placeholder 7">
            <a:extLst>
              <a:ext uri="{FF2B5EF4-FFF2-40B4-BE49-F238E27FC236}">
                <a16:creationId xmlns:a16="http://schemas.microsoft.com/office/drawing/2014/main" id="{76FAD087-CE63-C4FE-C946-DD61F32DA695}"/>
              </a:ext>
            </a:extLst>
          </p:cNvPr>
          <p:cNvPicPr>
            <a:picLocks noGrp="1" noChangeAspect="1"/>
          </p:cNvPicPr>
          <p:nvPr>
            <p:ph sz="half" idx="2"/>
          </p:nvPr>
        </p:nvPicPr>
        <p:blipFill>
          <a:blip r:embed="rId3"/>
          <a:stretch>
            <a:fillRect/>
          </a:stretch>
        </p:blipFill>
        <p:spPr>
          <a:xfrm>
            <a:off x="6213342" y="2560638"/>
            <a:ext cx="4654816" cy="3309937"/>
          </a:xfrm>
        </p:spPr>
      </p:pic>
    </p:spTree>
    <p:extLst>
      <p:ext uri="{BB962C8B-B14F-4D97-AF65-F5344CB8AC3E}">
        <p14:creationId xmlns:p14="http://schemas.microsoft.com/office/powerpoint/2010/main" val="249111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BBB4-FCF2-8350-633E-EFFCAB26EDCC}"/>
              </a:ext>
            </a:extLst>
          </p:cNvPr>
          <p:cNvSpPr>
            <a:spLocks noGrp="1"/>
          </p:cNvSpPr>
          <p:nvPr>
            <p:ph type="title"/>
          </p:nvPr>
        </p:nvSpPr>
        <p:spPr/>
        <p:txBody>
          <a:bodyPr/>
          <a:lstStyle/>
          <a:p>
            <a:r>
              <a:rPr lang="en-US"/>
              <a:t>Resources for Faculty</a:t>
            </a:r>
          </a:p>
        </p:txBody>
      </p:sp>
      <p:pic>
        <p:nvPicPr>
          <p:cNvPr id="5" name="Content Placeholder 4">
            <a:extLst>
              <a:ext uri="{FF2B5EF4-FFF2-40B4-BE49-F238E27FC236}">
                <a16:creationId xmlns:a16="http://schemas.microsoft.com/office/drawing/2014/main" id="{AF5917D0-BA85-6E02-0A81-9260A48EFA99}"/>
              </a:ext>
            </a:extLst>
          </p:cNvPr>
          <p:cNvPicPr>
            <a:picLocks noGrp="1" noChangeAspect="1"/>
          </p:cNvPicPr>
          <p:nvPr>
            <p:ph idx="1"/>
          </p:nvPr>
        </p:nvPicPr>
        <p:blipFill>
          <a:blip r:embed="rId2"/>
          <a:stretch>
            <a:fillRect/>
          </a:stretch>
        </p:blipFill>
        <p:spPr>
          <a:xfrm>
            <a:off x="4255668" y="2557463"/>
            <a:ext cx="3680664" cy="3317875"/>
          </a:xfrm>
        </p:spPr>
      </p:pic>
    </p:spTree>
    <p:extLst>
      <p:ext uri="{BB962C8B-B14F-4D97-AF65-F5344CB8AC3E}">
        <p14:creationId xmlns:p14="http://schemas.microsoft.com/office/powerpoint/2010/main" val="71696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5F2C-D166-A570-29EA-03DD3FE825E2}"/>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8A75E67-6FB4-5E41-F4C1-44838AB9D00B}"/>
              </a:ext>
            </a:extLst>
          </p:cNvPr>
          <p:cNvSpPr>
            <a:spLocks noGrp="1"/>
          </p:cNvSpPr>
          <p:nvPr>
            <p:ph sz="half" idx="1"/>
          </p:nvPr>
        </p:nvSpPr>
        <p:spPr/>
        <p:txBody>
          <a:bodyPr vert="horz" lIns="91440" tIns="45720" rIns="91440" bIns="45720" rtlCol="0" anchor="t">
            <a:noAutofit/>
          </a:bodyPr>
          <a:lstStyle/>
          <a:p>
            <a:r>
              <a:rPr lang="en-US" sz="2200"/>
              <a:t>Welcome and Introductions</a:t>
            </a:r>
          </a:p>
          <a:p>
            <a:r>
              <a:rPr lang="en-US" sz="2200"/>
              <a:t>Guidelines for Event</a:t>
            </a:r>
          </a:p>
          <a:p>
            <a:r>
              <a:rPr lang="en-US" sz="2200"/>
              <a:t>Objectives for Town Hall</a:t>
            </a:r>
          </a:p>
          <a:p>
            <a:r>
              <a:rPr lang="en-US" sz="2200"/>
              <a:t>Exciting news – New Space!</a:t>
            </a:r>
          </a:p>
          <a:p>
            <a:r>
              <a:rPr lang="en-US" sz="2200"/>
              <a:t>Overview of ODA</a:t>
            </a:r>
          </a:p>
          <a:p>
            <a:r>
              <a:rPr lang="en-US" sz="2200"/>
              <a:t>Expanded Services</a:t>
            </a:r>
          </a:p>
          <a:p>
            <a:endParaRPr lang="en-US" sz="2200"/>
          </a:p>
        </p:txBody>
      </p:sp>
      <p:sp>
        <p:nvSpPr>
          <p:cNvPr id="4" name="Content Placeholder 3">
            <a:extLst>
              <a:ext uri="{FF2B5EF4-FFF2-40B4-BE49-F238E27FC236}">
                <a16:creationId xmlns:a16="http://schemas.microsoft.com/office/drawing/2014/main" id="{8BB62DEC-9588-B672-21A5-540B40FD744B}"/>
              </a:ext>
            </a:extLst>
          </p:cNvPr>
          <p:cNvSpPr>
            <a:spLocks noGrp="1"/>
          </p:cNvSpPr>
          <p:nvPr>
            <p:ph sz="half" idx="2"/>
          </p:nvPr>
        </p:nvSpPr>
        <p:spPr/>
        <p:txBody>
          <a:bodyPr>
            <a:normAutofit fontScale="92500" lnSpcReduction="10000"/>
          </a:bodyPr>
          <a:lstStyle/>
          <a:p>
            <a:r>
              <a:rPr lang="en-US" sz="2400"/>
              <a:t>Key Metrics</a:t>
            </a:r>
          </a:p>
          <a:p>
            <a:r>
              <a:rPr lang="en-US" sz="2400"/>
              <a:t>Tools Available on ODA Website</a:t>
            </a:r>
          </a:p>
          <a:p>
            <a:r>
              <a:rPr lang="en-US" sz="2400"/>
              <a:t>Power of Partnership</a:t>
            </a:r>
          </a:p>
          <a:p>
            <a:r>
              <a:rPr lang="en-US" sz="2400"/>
              <a:t>Accommodations</a:t>
            </a:r>
          </a:p>
          <a:p>
            <a:r>
              <a:rPr lang="en-US" sz="2400"/>
              <a:t>Accessibility of Student Programming</a:t>
            </a:r>
          </a:p>
          <a:p>
            <a:r>
              <a:rPr lang="en-US" sz="2400"/>
              <a:t>Accessible Workplace</a:t>
            </a:r>
          </a:p>
          <a:p>
            <a:r>
              <a:rPr lang="en-US" sz="2400"/>
              <a:t>Conclusion &amp; Contact Information</a:t>
            </a:r>
          </a:p>
          <a:p>
            <a:endParaRPr lang="en-US"/>
          </a:p>
        </p:txBody>
      </p:sp>
    </p:spTree>
    <p:extLst>
      <p:ext uri="{BB962C8B-B14F-4D97-AF65-F5344CB8AC3E}">
        <p14:creationId xmlns:p14="http://schemas.microsoft.com/office/powerpoint/2010/main" val="821080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6D26-70D4-B01A-E877-5BD10E999816}"/>
              </a:ext>
            </a:extLst>
          </p:cNvPr>
          <p:cNvSpPr>
            <a:spLocks noGrp="1"/>
          </p:cNvSpPr>
          <p:nvPr>
            <p:ph type="title"/>
          </p:nvPr>
        </p:nvSpPr>
        <p:spPr/>
        <p:txBody>
          <a:bodyPr/>
          <a:lstStyle/>
          <a:p>
            <a:r>
              <a:rPr lang="en-US"/>
              <a:t>Resources for Faculty</a:t>
            </a:r>
          </a:p>
        </p:txBody>
      </p:sp>
      <p:pic>
        <p:nvPicPr>
          <p:cNvPr id="5" name="Content Placeholder 4">
            <a:extLst>
              <a:ext uri="{FF2B5EF4-FFF2-40B4-BE49-F238E27FC236}">
                <a16:creationId xmlns:a16="http://schemas.microsoft.com/office/drawing/2014/main" id="{E95058E1-7EC1-29C9-C1FC-C0038ADBED8D}"/>
              </a:ext>
            </a:extLst>
          </p:cNvPr>
          <p:cNvPicPr>
            <a:picLocks noGrp="1" noChangeAspect="1"/>
          </p:cNvPicPr>
          <p:nvPr>
            <p:ph idx="1"/>
          </p:nvPr>
        </p:nvPicPr>
        <p:blipFill>
          <a:blip r:embed="rId2"/>
          <a:stretch>
            <a:fillRect/>
          </a:stretch>
        </p:blipFill>
        <p:spPr>
          <a:xfrm>
            <a:off x="3466594" y="2557463"/>
            <a:ext cx="5258812" cy="3317875"/>
          </a:xfrm>
        </p:spPr>
      </p:pic>
    </p:spTree>
    <p:extLst>
      <p:ext uri="{BB962C8B-B14F-4D97-AF65-F5344CB8AC3E}">
        <p14:creationId xmlns:p14="http://schemas.microsoft.com/office/powerpoint/2010/main" val="260860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lstStyle/>
          <a:p>
            <a:r>
              <a:rPr lang="en-US"/>
              <a:t>Resources for Faculty AND Staff</a:t>
            </a:r>
          </a:p>
        </p:txBody>
      </p:sp>
      <p:pic>
        <p:nvPicPr>
          <p:cNvPr id="5" name="Content Placeholder 4">
            <a:extLst>
              <a:ext uri="{FF2B5EF4-FFF2-40B4-BE49-F238E27FC236}">
                <a16:creationId xmlns:a16="http://schemas.microsoft.com/office/drawing/2014/main" id="{E14836A1-2924-0755-4CB2-5B0BEE0B02E7}"/>
              </a:ext>
            </a:extLst>
          </p:cNvPr>
          <p:cNvPicPr>
            <a:picLocks noGrp="1" noChangeAspect="1"/>
          </p:cNvPicPr>
          <p:nvPr>
            <p:ph idx="1"/>
          </p:nvPr>
        </p:nvPicPr>
        <p:blipFill>
          <a:blip r:embed="rId2"/>
          <a:stretch>
            <a:fillRect/>
          </a:stretch>
        </p:blipFill>
        <p:spPr>
          <a:xfrm>
            <a:off x="1295400" y="2874719"/>
            <a:ext cx="9601200" cy="2683362"/>
          </a:xfrm>
        </p:spPr>
      </p:pic>
    </p:spTree>
    <p:extLst>
      <p:ext uri="{BB962C8B-B14F-4D97-AF65-F5344CB8AC3E}">
        <p14:creationId xmlns:p14="http://schemas.microsoft.com/office/powerpoint/2010/main" val="22347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lstStyle/>
          <a:p>
            <a:r>
              <a:rPr lang="en-US"/>
              <a:t>Resources for Faculty AND Staff</a:t>
            </a:r>
          </a:p>
        </p:txBody>
      </p:sp>
      <p:pic>
        <p:nvPicPr>
          <p:cNvPr id="9" name="Content Placeholder 8">
            <a:extLst>
              <a:ext uri="{FF2B5EF4-FFF2-40B4-BE49-F238E27FC236}">
                <a16:creationId xmlns:a16="http://schemas.microsoft.com/office/drawing/2014/main" id="{957087E1-1283-B55D-937E-07C8E32E1180}"/>
              </a:ext>
            </a:extLst>
          </p:cNvPr>
          <p:cNvPicPr>
            <a:picLocks noGrp="1" noChangeAspect="1"/>
          </p:cNvPicPr>
          <p:nvPr>
            <p:ph idx="1"/>
          </p:nvPr>
        </p:nvPicPr>
        <p:blipFill>
          <a:blip r:embed="rId2"/>
          <a:stretch>
            <a:fillRect/>
          </a:stretch>
        </p:blipFill>
        <p:spPr>
          <a:xfrm>
            <a:off x="1295400" y="2729312"/>
            <a:ext cx="9601200" cy="2974176"/>
          </a:xfrm>
          <a:prstGeom prst="rect">
            <a:avLst/>
          </a:prstGeom>
        </p:spPr>
      </p:pic>
    </p:spTree>
    <p:extLst>
      <p:ext uri="{BB962C8B-B14F-4D97-AF65-F5344CB8AC3E}">
        <p14:creationId xmlns:p14="http://schemas.microsoft.com/office/powerpoint/2010/main" val="50629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lstStyle/>
          <a:p>
            <a:r>
              <a:rPr lang="en-US"/>
              <a:t>Resources for Faculty AND Staff</a:t>
            </a:r>
          </a:p>
        </p:txBody>
      </p:sp>
      <p:pic>
        <p:nvPicPr>
          <p:cNvPr id="11" name="Content Placeholder 10">
            <a:extLst>
              <a:ext uri="{FF2B5EF4-FFF2-40B4-BE49-F238E27FC236}">
                <a16:creationId xmlns:a16="http://schemas.microsoft.com/office/drawing/2014/main" id="{8F9E5145-5CEF-1F2E-038F-79DDF54A0459}"/>
              </a:ext>
            </a:extLst>
          </p:cNvPr>
          <p:cNvPicPr>
            <a:picLocks noGrp="1" noChangeAspect="1"/>
          </p:cNvPicPr>
          <p:nvPr>
            <p:ph idx="1"/>
          </p:nvPr>
        </p:nvPicPr>
        <p:blipFill>
          <a:blip r:embed="rId2"/>
          <a:stretch>
            <a:fillRect/>
          </a:stretch>
        </p:blipFill>
        <p:spPr>
          <a:xfrm>
            <a:off x="3647612" y="2557463"/>
            <a:ext cx="4896776" cy="3317875"/>
          </a:xfrm>
          <a:prstGeom prst="rect">
            <a:avLst/>
          </a:prstGeom>
        </p:spPr>
      </p:pic>
    </p:spTree>
    <p:extLst>
      <p:ext uri="{BB962C8B-B14F-4D97-AF65-F5344CB8AC3E}">
        <p14:creationId xmlns:p14="http://schemas.microsoft.com/office/powerpoint/2010/main" val="3356139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058E-F81B-ED16-A6B2-BD1F9B56E23F}"/>
              </a:ext>
            </a:extLst>
          </p:cNvPr>
          <p:cNvSpPr>
            <a:spLocks noGrp="1"/>
          </p:cNvSpPr>
          <p:nvPr>
            <p:ph type="title"/>
          </p:nvPr>
        </p:nvSpPr>
        <p:spPr/>
        <p:txBody>
          <a:bodyPr/>
          <a:lstStyle/>
          <a:p>
            <a:r>
              <a:rPr lang="en-US"/>
              <a:t>Resources for Faculty AND Staff</a:t>
            </a:r>
          </a:p>
        </p:txBody>
      </p:sp>
      <p:pic>
        <p:nvPicPr>
          <p:cNvPr id="5" name="Content Placeholder 4">
            <a:extLst>
              <a:ext uri="{FF2B5EF4-FFF2-40B4-BE49-F238E27FC236}">
                <a16:creationId xmlns:a16="http://schemas.microsoft.com/office/drawing/2014/main" id="{10EEF531-8547-06A6-73F3-1A45D7C27159}"/>
              </a:ext>
            </a:extLst>
          </p:cNvPr>
          <p:cNvPicPr>
            <a:picLocks noGrp="1" noChangeAspect="1"/>
          </p:cNvPicPr>
          <p:nvPr>
            <p:ph idx="1"/>
          </p:nvPr>
        </p:nvPicPr>
        <p:blipFill>
          <a:blip r:embed="rId2"/>
          <a:stretch>
            <a:fillRect/>
          </a:stretch>
        </p:blipFill>
        <p:spPr>
          <a:xfrm>
            <a:off x="2314358" y="2557463"/>
            <a:ext cx="7563284" cy="3317875"/>
          </a:xfrm>
        </p:spPr>
      </p:pic>
    </p:spTree>
    <p:extLst>
      <p:ext uri="{BB962C8B-B14F-4D97-AF65-F5344CB8AC3E}">
        <p14:creationId xmlns:p14="http://schemas.microsoft.com/office/powerpoint/2010/main" val="311718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BFB3-BD92-35EF-F162-E4135164CAF8}"/>
              </a:ext>
            </a:extLst>
          </p:cNvPr>
          <p:cNvSpPr>
            <a:spLocks noGrp="1"/>
          </p:cNvSpPr>
          <p:nvPr>
            <p:ph type="title"/>
          </p:nvPr>
        </p:nvSpPr>
        <p:spPr/>
        <p:txBody>
          <a:bodyPr/>
          <a:lstStyle/>
          <a:p>
            <a:r>
              <a:rPr lang="en-US"/>
              <a:t>Resources for Faculty AND Staff</a:t>
            </a:r>
          </a:p>
        </p:txBody>
      </p:sp>
      <p:pic>
        <p:nvPicPr>
          <p:cNvPr id="5" name="Content Placeholder 4">
            <a:extLst>
              <a:ext uri="{FF2B5EF4-FFF2-40B4-BE49-F238E27FC236}">
                <a16:creationId xmlns:a16="http://schemas.microsoft.com/office/drawing/2014/main" id="{8C49F967-11A8-3220-473E-57BFF9194B86}"/>
              </a:ext>
            </a:extLst>
          </p:cNvPr>
          <p:cNvPicPr>
            <a:picLocks noGrp="1" noChangeAspect="1"/>
          </p:cNvPicPr>
          <p:nvPr>
            <p:ph idx="1"/>
          </p:nvPr>
        </p:nvPicPr>
        <p:blipFill>
          <a:blip r:embed="rId2"/>
          <a:stretch>
            <a:fillRect/>
          </a:stretch>
        </p:blipFill>
        <p:spPr>
          <a:xfrm>
            <a:off x="5143740" y="2557463"/>
            <a:ext cx="1904520" cy="3317875"/>
          </a:xfrm>
        </p:spPr>
      </p:pic>
      <p:sp>
        <p:nvSpPr>
          <p:cNvPr id="6" name="TextBox 5">
            <a:extLst>
              <a:ext uri="{FF2B5EF4-FFF2-40B4-BE49-F238E27FC236}">
                <a16:creationId xmlns:a16="http://schemas.microsoft.com/office/drawing/2014/main" id="{6FACD9CD-DF08-5C2E-C991-E00BEB88DF18}"/>
              </a:ext>
            </a:extLst>
          </p:cNvPr>
          <p:cNvSpPr txBox="1"/>
          <p:nvPr/>
        </p:nvSpPr>
        <p:spPr>
          <a:xfrm>
            <a:off x="10168113" y="6488668"/>
            <a:ext cx="2023887" cy="369332"/>
          </a:xfrm>
          <a:prstGeom prst="rect">
            <a:avLst/>
          </a:prstGeom>
          <a:noFill/>
        </p:spPr>
        <p:txBody>
          <a:bodyPr wrap="none" rtlCol="0">
            <a:spAutoFit/>
          </a:bodyPr>
          <a:lstStyle/>
          <a:p>
            <a:r>
              <a:rPr lang="en-US"/>
              <a:t>Transition to Randi</a:t>
            </a:r>
          </a:p>
        </p:txBody>
      </p:sp>
    </p:spTree>
    <p:extLst>
      <p:ext uri="{BB962C8B-B14F-4D97-AF65-F5344CB8AC3E}">
        <p14:creationId xmlns:p14="http://schemas.microsoft.com/office/powerpoint/2010/main" val="152903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25F-56BE-0787-8F42-AB4E89238A15}"/>
              </a:ext>
            </a:extLst>
          </p:cNvPr>
          <p:cNvSpPr>
            <a:spLocks noGrp="1"/>
          </p:cNvSpPr>
          <p:nvPr>
            <p:ph type="title"/>
          </p:nvPr>
        </p:nvSpPr>
        <p:spPr/>
        <p:txBody>
          <a:bodyPr/>
          <a:lstStyle/>
          <a:p>
            <a:r>
              <a:rPr lang="en-US"/>
              <a:t>Power of Partnership</a:t>
            </a:r>
          </a:p>
        </p:txBody>
      </p:sp>
      <p:sp>
        <p:nvSpPr>
          <p:cNvPr id="4" name="Text Placeholder 3">
            <a:extLst>
              <a:ext uri="{FF2B5EF4-FFF2-40B4-BE49-F238E27FC236}">
                <a16:creationId xmlns:a16="http://schemas.microsoft.com/office/drawing/2014/main" id="{CEDD1078-6A6E-EB4D-7FC5-459B3B002F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2608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063F93C-53E8-8EE5-7793-AF099314ED60}"/>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Power of Partnership</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76E7E7-F815-EBD6-395A-6C362A30BC7C}"/>
              </a:ext>
            </a:extLst>
          </p:cNvPr>
          <p:cNvGraphicFramePr>
            <a:graphicFrameLocks noGrp="1"/>
          </p:cNvGraphicFramePr>
          <p:nvPr>
            <p:ph idx="1"/>
            <p:extLst>
              <p:ext uri="{D42A27DB-BD31-4B8C-83A1-F6EECF244321}">
                <p14:modId xmlns:p14="http://schemas.microsoft.com/office/powerpoint/2010/main" val="141344520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5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46EE-3D51-DCB4-2D4D-4FA613FE227C}"/>
              </a:ext>
            </a:extLst>
          </p:cNvPr>
          <p:cNvSpPr>
            <a:spLocks noGrp="1"/>
          </p:cNvSpPr>
          <p:nvPr>
            <p:ph type="title"/>
          </p:nvPr>
        </p:nvSpPr>
        <p:spPr/>
        <p:txBody>
          <a:bodyPr/>
          <a:lstStyle/>
          <a:p>
            <a:r>
              <a:rPr lang="en-US"/>
              <a:t>Campus Partners – A for Accessibility!</a:t>
            </a:r>
          </a:p>
        </p:txBody>
      </p:sp>
      <p:sp>
        <p:nvSpPr>
          <p:cNvPr id="3" name="Content Placeholder 2">
            <a:extLst>
              <a:ext uri="{FF2B5EF4-FFF2-40B4-BE49-F238E27FC236}">
                <a16:creationId xmlns:a16="http://schemas.microsoft.com/office/drawing/2014/main" id="{CB0E5585-6389-838D-3729-F5380B2416C3}"/>
              </a:ext>
            </a:extLst>
          </p:cNvPr>
          <p:cNvSpPr>
            <a:spLocks noGrp="1"/>
          </p:cNvSpPr>
          <p:nvPr>
            <p:ph idx="1"/>
          </p:nvPr>
        </p:nvSpPr>
        <p:spPr/>
        <p:txBody>
          <a:bodyPr vert="horz" lIns="91440" tIns="45720" rIns="91440" bIns="45720" rtlCol="0" anchor="t">
            <a:normAutofit fontScale="55000" lnSpcReduction="20000"/>
          </a:bodyPr>
          <a:lstStyle/>
          <a:p>
            <a:r>
              <a:rPr lang="en-US"/>
              <a:t>Union Programming and Arts – Molly Orr</a:t>
            </a:r>
          </a:p>
          <a:p>
            <a:pPr lvl="1"/>
            <a:r>
              <a:rPr lang="en-US"/>
              <a:t>Captions on all movies</a:t>
            </a:r>
          </a:p>
          <a:p>
            <a:r>
              <a:rPr lang="en-US"/>
              <a:t>Center for Belonging and Engagement – Kathleen Hobson</a:t>
            </a:r>
          </a:p>
          <a:p>
            <a:pPr lvl="1"/>
            <a:r>
              <a:rPr lang="en-US"/>
              <a:t>Accessibility is always at the forefront of their planning</a:t>
            </a:r>
          </a:p>
          <a:p>
            <a:r>
              <a:rPr lang="en-US"/>
              <a:t>Housing – Brad Dye</a:t>
            </a:r>
          </a:p>
          <a:p>
            <a:pPr lvl="1"/>
            <a:r>
              <a:rPr lang="en-US"/>
              <a:t>Housing Accommodations</a:t>
            </a:r>
          </a:p>
          <a:p>
            <a:r>
              <a:rPr lang="en-US"/>
              <a:t>Orientation – Brittany Landau</a:t>
            </a:r>
          </a:p>
          <a:p>
            <a:pPr lvl="1"/>
            <a:r>
              <a:rPr lang="en-US"/>
              <a:t>Excellent customer service, facilitation, and communication for accommodations at Orientation</a:t>
            </a:r>
          </a:p>
          <a:p>
            <a:r>
              <a:rPr lang="en-US"/>
              <a:t>The Rec Center</a:t>
            </a:r>
          </a:p>
          <a:p>
            <a:pPr lvl="1"/>
            <a:r>
              <a:rPr lang="en-US"/>
              <a:t>Visually Impaired access to equipment</a:t>
            </a:r>
          </a:p>
          <a:p>
            <a:r>
              <a:rPr lang="en-US"/>
              <a:t>Dining</a:t>
            </a:r>
          </a:p>
          <a:p>
            <a:pPr lvl="1"/>
            <a:r>
              <a:rPr lang="en-US"/>
              <a:t>Dietary Accommodations</a:t>
            </a:r>
          </a:p>
        </p:txBody>
      </p:sp>
    </p:spTree>
    <p:extLst>
      <p:ext uri="{BB962C8B-B14F-4D97-AF65-F5344CB8AC3E}">
        <p14:creationId xmlns:p14="http://schemas.microsoft.com/office/powerpoint/2010/main" val="3896619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1498-EF0B-D59A-DA84-70852E35C4CD}"/>
              </a:ext>
            </a:extLst>
          </p:cNvPr>
          <p:cNvSpPr>
            <a:spLocks noGrp="1"/>
          </p:cNvSpPr>
          <p:nvPr>
            <p:ph type="title"/>
          </p:nvPr>
        </p:nvSpPr>
        <p:spPr/>
        <p:txBody>
          <a:bodyPr/>
          <a:lstStyle/>
          <a:p>
            <a:r>
              <a:rPr lang="en-US"/>
              <a:t>Accommodations</a:t>
            </a:r>
          </a:p>
        </p:txBody>
      </p:sp>
    </p:spTree>
    <p:extLst>
      <p:ext uri="{BB962C8B-B14F-4D97-AF65-F5344CB8AC3E}">
        <p14:creationId xmlns:p14="http://schemas.microsoft.com/office/powerpoint/2010/main" val="242922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A18E-B1C3-A2D7-D3E8-4C53AD614C8A}"/>
              </a:ext>
            </a:extLst>
          </p:cNvPr>
          <p:cNvSpPr>
            <a:spLocks noGrp="1"/>
          </p:cNvSpPr>
          <p:nvPr>
            <p:ph type="title"/>
          </p:nvPr>
        </p:nvSpPr>
        <p:spPr/>
        <p:txBody>
          <a:bodyPr/>
          <a:lstStyle/>
          <a:p>
            <a:r>
              <a:rPr lang="en-US"/>
              <a:t>Town Hall Guidelines</a:t>
            </a:r>
          </a:p>
        </p:txBody>
      </p:sp>
      <p:sp>
        <p:nvSpPr>
          <p:cNvPr id="3" name="Content Placeholder 2">
            <a:extLst>
              <a:ext uri="{FF2B5EF4-FFF2-40B4-BE49-F238E27FC236}">
                <a16:creationId xmlns:a16="http://schemas.microsoft.com/office/drawing/2014/main" id="{D7624346-69D2-E570-FEA0-C6A6B1971FC9}"/>
              </a:ext>
            </a:extLst>
          </p:cNvPr>
          <p:cNvSpPr>
            <a:spLocks noGrp="1"/>
          </p:cNvSpPr>
          <p:nvPr>
            <p:ph idx="1"/>
          </p:nvPr>
        </p:nvSpPr>
        <p:spPr/>
        <p:txBody>
          <a:bodyPr>
            <a:normAutofit fontScale="85000" lnSpcReduction="20000"/>
          </a:bodyPr>
          <a:lstStyle/>
          <a:p>
            <a:r>
              <a:rPr lang="en-US"/>
              <a:t>Devin Axtman will moderate the chat and will answer questions in the chat throughout the Town Hall</a:t>
            </a:r>
          </a:p>
          <a:p>
            <a:r>
              <a:rPr lang="en-US"/>
              <a:t>All questions/answers will be posted on the Town Hall website after for accessibility reasons and any significant questions that need to be addressed during the Town Hall, Devin will announce. </a:t>
            </a:r>
          </a:p>
          <a:p>
            <a:pPr lvl="1"/>
            <a:r>
              <a:rPr lang="en-US"/>
              <a:t>Specific questions on a particular application of accommodation – please contact us to discuss</a:t>
            </a:r>
          </a:p>
          <a:p>
            <a:r>
              <a:rPr lang="en-US"/>
              <a:t>Access Information:</a:t>
            </a:r>
          </a:p>
          <a:p>
            <a:pPr lvl="1"/>
            <a:r>
              <a:rPr lang="en-US"/>
              <a:t>ASL Interpreter and CART Provider provided</a:t>
            </a:r>
          </a:p>
          <a:p>
            <a:pPr lvl="1"/>
            <a:r>
              <a:rPr lang="en-US"/>
              <a:t>Recording will be available on ODA Website under Trainings</a:t>
            </a:r>
          </a:p>
          <a:p>
            <a:pPr lvl="1"/>
            <a:r>
              <a:rPr lang="en-US"/>
              <a:t>PowerPoint is already available on ODA Website under Trainings</a:t>
            </a:r>
          </a:p>
        </p:txBody>
      </p:sp>
    </p:spTree>
    <p:extLst>
      <p:ext uri="{BB962C8B-B14F-4D97-AF65-F5344CB8AC3E}">
        <p14:creationId xmlns:p14="http://schemas.microsoft.com/office/powerpoint/2010/main" val="492403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5F18-667F-6212-2F2D-299455953096}"/>
              </a:ext>
            </a:extLst>
          </p:cNvPr>
          <p:cNvSpPr>
            <a:spLocks noGrp="1"/>
          </p:cNvSpPr>
          <p:nvPr>
            <p:ph type="title"/>
          </p:nvPr>
        </p:nvSpPr>
        <p:spPr/>
        <p:txBody>
          <a:bodyPr/>
          <a:lstStyle/>
          <a:p>
            <a:r>
              <a:rPr lang="en-US"/>
              <a:t>New Projects</a:t>
            </a:r>
          </a:p>
        </p:txBody>
      </p:sp>
      <p:sp>
        <p:nvSpPr>
          <p:cNvPr id="3" name="Content Placeholder 2">
            <a:extLst>
              <a:ext uri="{FF2B5EF4-FFF2-40B4-BE49-F238E27FC236}">
                <a16:creationId xmlns:a16="http://schemas.microsoft.com/office/drawing/2014/main" id="{6F3E9353-2892-43C4-9CFE-499053FAC707}"/>
              </a:ext>
            </a:extLst>
          </p:cNvPr>
          <p:cNvSpPr>
            <a:spLocks noGrp="1"/>
          </p:cNvSpPr>
          <p:nvPr>
            <p:ph idx="1"/>
          </p:nvPr>
        </p:nvSpPr>
        <p:spPr/>
        <p:txBody>
          <a:bodyPr/>
          <a:lstStyle/>
          <a:p>
            <a:r>
              <a:rPr lang="en-US"/>
              <a:t>To better accommodate students and support faculty in providing accommodations, we are collaborating with campus partners on many projects, including the following:</a:t>
            </a:r>
          </a:p>
          <a:p>
            <a:pPr lvl="1"/>
            <a:r>
              <a:rPr lang="en-US"/>
              <a:t>Establishing better collaborations and supports for Student Teachers and at other clinical sites</a:t>
            </a:r>
          </a:p>
          <a:p>
            <a:pPr lvl="1"/>
            <a:r>
              <a:rPr lang="en-US"/>
              <a:t>Working on solidifying the Fundamental Alternations process with the Provost’s Office</a:t>
            </a:r>
          </a:p>
          <a:p>
            <a:pPr lvl="1"/>
            <a:r>
              <a:rPr lang="en-US"/>
              <a:t>More on-demand training options available based on faculty/staff feedback</a:t>
            </a:r>
          </a:p>
        </p:txBody>
      </p:sp>
    </p:spTree>
    <p:extLst>
      <p:ext uri="{BB962C8B-B14F-4D97-AF65-F5344CB8AC3E}">
        <p14:creationId xmlns:p14="http://schemas.microsoft.com/office/powerpoint/2010/main" val="2040460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B287A-38D0-F093-643C-24D948EC21B9}"/>
              </a:ext>
            </a:extLst>
          </p:cNvPr>
          <p:cNvSpPr>
            <a:spLocks noGrp="1"/>
          </p:cNvSpPr>
          <p:nvPr>
            <p:ph type="title"/>
          </p:nvPr>
        </p:nvSpPr>
        <p:spPr/>
        <p:txBody>
          <a:bodyPr/>
          <a:lstStyle/>
          <a:p>
            <a:r>
              <a:rPr lang="en-US"/>
              <a:t>New Accommodations</a:t>
            </a:r>
          </a:p>
        </p:txBody>
      </p:sp>
      <p:sp>
        <p:nvSpPr>
          <p:cNvPr id="7" name="Content Placeholder 6">
            <a:extLst>
              <a:ext uri="{FF2B5EF4-FFF2-40B4-BE49-F238E27FC236}">
                <a16:creationId xmlns:a16="http://schemas.microsoft.com/office/drawing/2014/main" id="{7895BFAE-A401-2886-8122-E7BC684899F3}"/>
              </a:ext>
            </a:extLst>
          </p:cNvPr>
          <p:cNvSpPr>
            <a:spLocks noGrp="1"/>
          </p:cNvSpPr>
          <p:nvPr>
            <p:ph idx="1"/>
          </p:nvPr>
        </p:nvSpPr>
        <p:spPr/>
        <p:txBody>
          <a:bodyPr>
            <a:normAutofit fontScale="92500" lnSpcReduction="10000"/>
          </a:bodyPr>
          <a:lstStyle/>
          <a:p>
            <a:r>
              <a:rPr lang="en-US"/>
              <a:t>Not a cookie-cutter list of accommodations</a:t>
            </a:r>
          </a:p>
          <a:p>
            <a:r>
              <a:rPr lang="en-US"/>
              <a:t>Charged to review accommodations on an individualized basis based on student barriers and therefore sometimes we may need to create a new accommodation </a:t>
            </a:r>
          </a:p>
          <a:p>
            <a:r>
              <a:rPr lang="en-US"/>
              <a:t>Clinical Site Accommodations:</a:t>
            </a:r>
          </a:p>
          <a:p>
            <a:pPr lvl="1"/>
            <a:r>
              <a:rPr lang="en-US"/>
              <a:t>Site Interview</a:t>
            </a:r>
          </a:p>
          <a:p>
            <a:pPr lvl="1"/>
            <a:r>
              <a:rPr lang="en-US"/>
              <a:t>Site Placement</a:t>
            </a:r>
          </a:p>
          <a:p>
            <a:pPr lvl="1"/>
            <a:r>
              <a:rPr lang="en-US"/>
              <a:t>Scheduling considerations for Site</a:t>
            </a:r>
          </a:p>
          <a:p>
            <a:pPr lvl="1"/>
            <a:r>
              <a:rPr lang="en-US"/>
              <a:t>Modification of Attendance at Site</a:t>
            </a:r>
          </a:p>
          <a:p>
            <a:endParaRPr lang="en-US"/>
          </a:p>
        </p:txBody>
      </p:sp>
    </p:spTree>
    <p:extLst>
      <p:ext uri="{BB962C8B-B14F-4D97-AF65-F5344CB8AC3E}">
        <p14:creationId xmlns:p14="http://schemas.microsoft.com/office/powerpoint/2010/main" val="3389942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177F-3162-4BF8-09B0-4F8F8E54BDAD}"/>
              </a:ext>
            </a:extLst>
          </p:cNvPr>
          <p:cNvSpPr>
            <a:spLocks noGrp="1"/>
          </p:cNvSpPr>
          <p:nvPr>
            <p:ph type="title"/>
          </p:nvPr>
        </p:nvSpPr>
        <p:spPr/>
        <p:txBody>
          <a:bodyPr/>
          <a:lstStyle/>
          <a:p>
            <a:r>
              <a:rPr lang="en-US"/>
              <a:t>Accommodation Clarification</a:t>
            </a:r>
          </a:p>
        </p:txBody>
      </p:sp>
      <p:sp>
        <p:nvSpPr>
          <p:cNvPr id="3" name="Content Placeholder 2">
            <a:extLst>
              <a:ext uri="{FF2B5EF4-FFF2-40B4-BE49-F238E27FC236}">
                <a16:creationId xmlns:a16="http://schemas.microsoft.com/office/drawing/2014/main" id="{2CB2E0EC-3863-5239-69EB-9C0373A6E49C}"/>
              </a:ext>
            </a:extLst>
          </p:cNvPr>
          <p:cNvSpPr>
            <a:spLocks noGrp="1"/>
          </p:cNvSpPr>
          <p:nvPr>
            <p:ph idx="1"/>
          </p:nvPr>
        </p:nvSpPr>
        <p:spPr/>
        <p:txBody>
          <a:bodyPr/>
          <a:lstStyle/>
          <a:p>
            <a:r>
              <a:rPr lang="en-US"/>
              <a:t>Added additional language on the letter of accommodation and provided more guidance on ODA website for many accommodations including:</a:t>
            </a:r>
          </a:p>
          <a:p>
            <a:pPr lvl="1"/>
            <a:r>
              <a:rPr lang="en-US"/>
              <a:t>Advance Class Materials</a:t>
            </a:r>
          </a:p>
          <a:p>
            <a:pPr lvl="1"/>
            <a:r>
              <a:rPr lang="en-US"/>
              <a:t>Modification of Course Attendance Policy</a:t>
            </a:r>
          </a:p>
          <a:p>
            <a:pPr lvl="1"/>
            <a:r>
              <a:rPr lang="en-US"/>
              <a:t>Occasional Extension of Due Dates</a:t>
            </a:r>
          </a:p>
          <a:p>
            <a:endParaRPr lang="en-US"/>
          </a:p>
        </p:txBody>
      </p:sp>
    </p:spTree>
    <p:extLst>
      <p:ext uri="{BB962C8B-B14F-4D97-AF65-F5344CB8AC3E}">
        <p14:creationId xmlns:p14="http://schemas.microsoft.com/office/powerpoint/2010/main" val="3814848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91F4-B02D-DFCB-760D-0EE17A637C9A}"/>
              </a:ext>
            </a:extLst>
          </p:cNvPr>
          <p:cNvSpPr>
            <a:spLocks noGrp="1"/>
          </p:cNvSpPr>
          <p:nvPr>
            <p:ph type="title"/>
          </p:nvPr>
        </p:nvSpPr>
        <p:spPr/>
        <p:txBody>
          <a:bodyPr/>
          <a:lstStyle/>
          <a:p>
            <a:r>
              <a:rPr lang="en-US"/>
              <a:t>Student Access Outside the Classroom</a:t>
            </a:r>
          </a:p>
        </p:txBody>
      </p:sp>
      <p:sp>
        <p:nvSpPr>
          <p:cNvPr id="3" name="Content Placeholder 2">
            <a:extLst>
              <a:ext uri="{FF2B5EF4-FFF2-40B4-BE49-F238E27FC236}">
                <a16:creationId xmlns:a16="http://schemas.microsoft.com/office/drawing/2014/main" id="{64866B63-C3A1-99A7-3FFC-88A5E7842E62}"/>
              </a:ext>
            </a:extLst>
          </p:cNvPr>
          <p:cNvSpPr>
            <a:spLocks noGrp="1"/>
          </p:cNvSpPr>
          <p:nvPr>
            <p:ph idx="1"/>
          </p:nvPr>
        </p:nvSpPr>
        <p:spPr/>
        <p:txBody>
          <a:bodyPr>
            <a:normAutofit fontScale="85000" lnSpcReduction="10000"/>
          </a:bodyPr>
          <a:lstStyle/>
          <a:p>
            <a:r>
              <a:rPr lang="en-US"/>
              <a:t>Began more programming and outreach regarding student access outside the classroom</a:t>
            </a:r>
          </a:p>
          <a:p>
            <a:r>
              <a:rPr lang="en-US"/>
              <a:t>We know that student engagement is a significant part of student success.</a:t>
            </a:r>
          </a:p>
          <a:p>
            <a:pPr lvl="1"/>
            <a:r>
              <a:rPr lang="en-US"/>
              <a:t>Campus community is charged with ensuring that all of the wonderful engagement options are accessible for all.</a:t>
            </a:r>
          </a:p>
          <a:p>
            <a:r>
              <a:rPr lang="en-US"/>
              <a:t>Common accommodations ODA supports for student programming:</a:t>
            </a:r>
          </a:p>
          <a:p>
            <a:pPr lvl="1"/>
            <a:r>
              <a:rPr lang="en-US"/>
              <a:t>Communication Access – ASL interpreters/CART providers</a:t>
            </a:r>
          </a:p>
          <a:p>
            <a:pPr lvl="1"/>
            <a:r>
              <a:rPr lang="en-US"/>
              <a:t>Alternative Formats for Students with Print Disabilities – depending on timeline of request (priority is academic materials)</a:t>
            </a:r>
          </a:p>
          <a:p>
            <a:pPr lvl="1"/>
            <a:r>
              <a:rPr lang="en-US"/>
              <a:t>Consultation on how to provide accommodations and make programs accessible</a:t>
            </a:r>
          </a:p>
          <a:p>
            <a:endParaRPr lang="en-US"/>
          </a:p>
        </p:txBody>
      </p:sp>
    </p:spTree>
    <p:extLst>
      <p:ext uri="{BB962C8B-B14F-4D97-AF65-F5344CB8AC3E}">
        <p14:creationId xmlns:p14="http://schemas.microsoft.com/office/powerpoint/2010/main" val="3266903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16C0-118E-00F5-0FA1-3F9C807324F7}"/>
              </a:ext>
            </a:extLst>
          </p:cNvPr>
          <p:cNvSpPr>
            <a:spLocks noGrp="1"/>
          </p:cNvSpPr>
          <p:nvPr>
            <p:ph type="title"/>
          </p:nvPr>
        </p:nvSpPr>
        <p:spPr/>
        <p:txBody>
          <a:bodyPr/>
          <a:lstStyle/>
          <a:p>
            <a:r>
              <a:rPr lang="en-US"/>
              <a:t>Accessible Workplace</a:t>
            </a:r>
          </a:p>
        </p:txBody>
      </p:sp>
      <p:sp>
        <p:nvSpPr>
          <p:cNvPr id="3" name="Content Placeholder 2">
            <a:extLst>
              <a:ext uri="{FF2B5EF4-FFF2-40B4-BE49-F238E27FC236}">
                <a16:creationId xmlns:a16="http://schemas.microsoft.com/office/drawing/2014/main" id="{5812C0B6-E08B-7183-B609-B8D4F1679399}"/>
              </a:ext>
            </a:extLst>
          </p:cNvPr>
          <p:cNvSpPr>
            <a:spLocks noGrp="1"/>
          </p:cNvSpPr>
          <p:nvPr>
            <p:ph idx="1"/>
          </p:nvPr>
        </p:nvSpPr>
        <p:spPr/>
        <p:txBody>
          <a:bodyPr>
            <a:normAutofit fontScale="92500"/>
          </a:bodyPr>
          <a:lstStyle/>
          <a:p>
            <a:r>
              <a:rPr lang="en-US"/>
              <a:t>ODA is always willing to provide consultations to departments on how to make their department a more accessible place to work for people with disabilities.</a:t>
            </a:r>
          </a:p>
          <a:p>
            <a:r>
              <a:rPr lang="en-US"/>
              <a:t>However, we do NOT handle any accommodations for staff, including student staff.</a:t>
            </a:r>
          </a:p>
          <a:p>
            <a:r>
              <a:rPr lang="en-US"/>
              <a:t>Individuals interested in obtaining workplace accommodations should contact Keeshala Henderson, Workplace Accommodations Administrator for UNT System</a:t>
            </a:r>
          </a:p>
          <a:p>
            <a:pPr lvl="1"/>
            <a:r>
              <a:rPr lang="en-US">
                <a:hlinkClick r:id="rId2"/>
              </a:rPr>
              <a:t>Americans with Disabilities Act (ADA) (untsystem.edu)</a:t>
            </a:r>
            <a:endParaRPr lang="en-US"/>
          </a:p>
        </p:txBody>
      </p:sp>
    </p:spTree>
    <p:extLst>
      <p:ext uri="{BB962C8B-B14F-4D97-AF65-F5344CB8AC3E}">
        <p14:creationId xmlns:p14="http://schemas.microsoft.com/office/powerpoint/2010/main" val="4193408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35AC-E5F3-E3B4-D90E-478E735099E2}"/>
              </a:ext>
            </a:extLst>
          </p:cNvPr>
          <p:cNvSpPr>
            <a:spLocks noGrp="1"/>
          </p:cNvSpPr>
          <p:nvPr>
            <p:ph type="title"/>
          </p:nvPr>
        </p:nvSpPr>
        <p:spPr>
          <a:xfrm>
            <a:off x="1295402" y="982132"/>
            <a:ext cx="9601196" cy="1303867"/>
          </a:xfrm>
        </p:spPr>
        <p:txBody>
          <a:bodyPr>
            <a:normAutofit/>
          </a:bodyPr>
          <a:lstStyle/>
          <a:p>
            <a:r>
              <a:rPr lang="en-US">
                <a:solidFill>
                  <a:srgbClr val="262626"/>
                </a:solidFill>
              </a:rPr>
              <a:t>Thank you and Survey</a:t>
            </a:r>
          </a:p>
        </p:txBody>
      </p:sp>
      <p:graphicFrame>
        <p:nvGraphicFramePr>
          <p:cNvPr id="5" name="Content Placeholder 2">
            <a:extLst>
              <a:ext uri="{FF2B5EF4-FFF2-40B4-BE49-F238E27FC236}">
                <a16:creationId xmlns:a16="http://schemas.microsoft.com/office/drawing/2014/main" id="{A10C7050-9879-46C9-3C40-45FCAE2A5896}"/>
              </a:ext>
            </a:extLst>
          </p:cNvPr>
          <p:cNvGraphicFramePr>
            <a:graphicFrameLocks noGrp="1"/>
          </p:cNvGraphicFramePr>
          <p:nvPr>
            <p:ph idx="1"/>
            <p:extLst>
              <p:ext uri="{D42A27DB-BD31-4B8C-83A1-F6EECF244321}">
                <p14:modId xmlns:p14="http://schemas.microsoft.com/office/powerpoint/2010/main" val="312183512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21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1BE5-02AD-DC75-D418-BE09AC4408BA}"/>
              </a:ext>
            </a:extLst>
          </p:cNvPr>
          <p:cNvSpPr>
            <a:spLocks noGrp="1"/>
          </p:cNvSpPr>
          <p:nvPr>
            <p:ph type="title"/>
          </p:nvPr>
        </p:nvSpPr>
        <p:spPr>
          <a:xfrm>
            <a:off x="1295402" y="982132"/>
            <a:ext cx="9601196" cy="1303867"/>
          </a:xfrm>
        </p:spPr>
        <p:txBody>
          <a:bodyPr>
            <a:normAutofit/>
          </a:bodyPr>
          <a:lstStyle/>
          <a:p>
            <a:r>
              <a:rPr lang="en-US">
                <a:solidFill>
                  <a:srgbClr val="262626"/>
                </a:solidFill>
              </a:rPr>
              <a:t>Contact Information</a:t>
            </a:r>
          </a:p>
        </p:txBody>
      </p:sp>
      <p:graphicFrame>
        <p:nvGraphicFramePr>
          <p:cNvPr id="5" name="Content Placeholder 2">
            <a:extLst>
              <a:ext uri="{FF2B5EF4-FFF2-40B4-BE49-F238E27FC236}">
                <a16:creationId xmlns:a16="http://schemas.microsoft.com/office/drawing/2014/main" id="{BB152904-2A50-7FEB-AFEC-BC855D0BD2C8}"/>
              </a:ext>
            </a:extLst>
          </p:cNvPr>
          <p:cNvGraphicFramePr>
            <a:graphicFrameLocks noGrp="1"/>
          </p:cNvGraphicFramePr>
          <p:nvPr>
            <p:ph idx="1"/>
            <p:extLst>
              <p:ext uri="{D42A27DB-BD31-4B8C-83A1-F6EECF244321}">
                <p14:modId xmlns:p14="http://schemas.microsoft.com/office/powerpoint/2010/main" val="255551319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19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4044-4184-E3B3-FF0D-84DCEB29053B}"/>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289AA91-1D29-7D9B-E64C-5D3F3E94F76B}"/>
              </a:ext>
            </a:extLst>
          </p:cNvPr>
          <p:cNvSpPr>
            <a:spLocks noGrp="1"/>
          </p:cNvSpPr>
          <p:nvPr>
            <p:ph idx="1"/>
          </p:nvPr>
        </p:nvSpPr>
        <p:spPr/>
        <p:txBody>
          <a:bodyPr/>
          <a:lstStyle/>
          <a:p>
            <a:r>
              <a:rPr lang="en-US"/>
              <a:t>Share relevant updates from the Office of Disability Access</a:t>
            </a:r>
          </a:p>
          <a:p>
            <a:r>
              <a:rPr lang="en-US"/>
              <a:t>Update and remind the campus community of supports and services offered by the Office of Disability Access</a:t>
            </a:r>
          </a:p>
          <a:p>
            <a:r>
              <a:rPr lang="en-US"/>
              <a:t>Continue to encourage dialogue on how to support students with disabilities both academically and non-academically</a:t>
            </a:r>
          </a:p>
          <a:p>
            <a:r>
              <a:rPr lang="en-US"/>
              <a:t>Listen to feedback of tools faculty and staff would like us to provide to assist with accommodating students and making their content accessible</a:t>
            </a:r>
          </a:p>
        </p:txBody>
      </p:sp>
      <p:sp>
        <p:nvSpPr>
          <p:cNvPr id="4" name="TextBox 3">
            <a:extLst>
              <a:ext uri="{FF2B5EF4-FFF2-40B4-BE49-F238E27FC236}">
                <a16:creationId xmlns:a16="http://schemas.microsoft.com/office/drawing/2014/main" id="{03624641-9747-1250-0670-DEA83AFF86A8}"/>
              </a:ext>
            </a:extLst>
          </p:cNvPr>
          <p:cNvSpPr txBox="1"/>
          <p:nvPr/>
        </p:nvSpPr>
        <p:spPr>
          <a:xfrm>
            <a:off x="10067316" y="6488668"/>
            <a:ext cx="2124684" cy="369332"/>
          </a:xfrm>
          <a:prstGeom prst="rect">
            <a:avLst/>
          </a:prstGeom>
          <a:noFill/>
        </p:spPr>
        <p:txBody>
          <a:bodyPr wrap="none" rtlCol="0">
            <a:spAutoFit/>
          </a:bodyPr>
          <a:lstStyle/>
          <a:p>
            <a:r>
              <a:rPr lang="en-US"/>
              <a:t>Transition to Steven</a:t>
            </a:r>
          </a:p>
        </p:txBody>
      </p:sp>
    </p:spTree>
    <p:extLst>
      <p:ext uri="{BB962C8B-B14F-4D97-AF65-F5344CB8AC3E}">
        <p14:creationId xmlns:p14="http://schemas.microsoft.com/office/powerpoint/2010/main" val="225714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4007-7FAE-66A1-8AF6-62C921BD597F}"/>
              </a:ext>
            </a:extLst>
          </p:cNvPr>
          <p:cNvSpPr>
            <a:spLocks noGrp="1"/>
          </p:cNvSpPr>
          <p:nvPr>
            <p:ph type="title"/>
          </p:nvPr>
        </p:nvSpPr>
        <p:spPr/>
        <p:txBody>
          <a:bodyPr/>
          <a:lstStyle/>
          <a:p>
            <a:r>
              <a:rPr lang="en-US"/>
              <a:t>The Office of Disability Access</a:t>
            </a:r>
          </a:p>
        </p:txBody>
      </p:sp>
    </p:spTree>
    <p:extLst>
      <p:ext uri="{BB962C8B-B14F-4D97-AF65-F5344CB8AC3E}">
        <p14:creationId xmlns:p14="http://schemas.microsoft.com/office/powerpoint/2010/main" val="93853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D35-9865-1C32-5A26-9608D92923B9}"/>
              </a:ext>
            </a:extLst>
          </p:cNvPr>
          <p:cNvSpPr>
            <a:spLocks noGrp="1"/>
          </p:cNvSpPr>
          <p:nvPr>
            <p:ph type="title"/>
          </p:nvPr>
        </p:nvSpPr>
        <p:spPr/>
        <p:txBody>
          <a:bodyPr/>
          <a:lstStyle/>
          <a:p>
            <a:r>
              <a:rPr lang="en-US"/>
              <a:t>Exciting News – New Space!</a:t>
            </a:r>
          </a:p>
        </p:txBody>
      </p:sp>
      <p:sp>
        <p:nvSpPr>
          <p:cNvPr id="4" name="Content Placeholder 3">
            <a:extLst>
              <a:ext uri="{FF2B5EF4-FFF2-40B4-BE49-F238E27FC236}">
                <a16:creationId xmlns:a16="http://schemas.microsoft.com/office/drawing/2014/main" id="{6C28987F-05A1-ADA7-5233-4287E97C6706}"/>
              </a:ext>
            </a:extLst>
          </p:cNvPr>
          <p:cNvSpPr>
            <a:spLocks noGrp="1"/>
          </p:cNvSpPr>
          <p:nvPr>
            <p:ph idx="1"/>
          </p:nvPr>
        </p:nvSpPr>
        <p:spPr/>
        <p:txBody>
          <a:bodyPr/>
          <a:lstStyle/>
          <a:p>
            <a:r>
              <a:rPr lang="en-US"/>
              <a:t>ODA Office Suite – Chestnut Hall, Room 102</a:t>
            </a:r>
          </a:p>
          <a:p>
            <a:r>
              <a:rPr lang="en-US"/>
              <a:t>ODA Testing Center – Chestnut Hall, Room 115</a:t>
            </a:r>
          </a:p>
          <a:p>
            <a:r>
              <a:rPr lang="en-US"/>
              <a:t>ODA Conference Room – Chestnut Hall, Room 160</a:t>
            </a:r>
          </a:p>
          <a:p>
            <a:endParaRPr lang="en-US"/>
          </a:p>
          <a:p>
            <a:r>
              <a:rPr lang="en-US"/>
              <a:t>We’d love to show you our new space! Please call (940-565-4323) or email (</a:t>
            </a:r>
            <a:r>
              <a:rPr lang="en-US">
                <a:hlinkClick r:id="rId2"/>
              </a:rPr>
              <a:t>disability@unt.edu</a:t>
            </a:r>
            <a:r>
              <a:rPr lang="en-US"/>
              <a:t>). </a:t>
            </a:r>
            <a:r>
              <a:rPr lang="en-US">
                <a:sym typeface="Wingdings" panose="05000000000000000000" pitchFamily="2" charset="2"/>
              </a:rPr>
              <a:t> </a:t>
            </a:r>
            <a:endParaRPr lang="en-US"/>
          </a:p>
        </p:txBody>
      </p:sp>
    </p:spTree>
    <p:extLst>
      <p:ext uri="{BB962C8B-B14F-4D97-AF65-F5344CB8AC3E}">
        <p14:creationId xmlns:p14="http://schemas.microsoft.com/office/powerpoint/2010/main" val="344439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4114-9625-5D4F-DCDE-E7CB22CD8D3F}"/>
              </a:ext>
            </a:extLst>
          </p:cNvPr>
          <p:cNvSpPr>
            <a:spLocks noGrp="1"/>
          </p:cNvSpPr>
          <p:nvPr>
            <p:ph type="title"/>
          </p:nvPr>
        </p:nvSpPr>
        <p:spPr/>
        <p:txBody>
          <a:bodyPr/>
          <a:lstStyle/>
          <a:p>
            <a:r>
              <a:rPr lang="en-US"/>
              <a:t>Exciting news – New Space</a:t>
            </a:r>
          </a:p>
        </p:txBody>
      </p:sp>
      <p:sp>
        <p:nvSpPr>
          <p:cNvPr id="5" name="Content Placeholder 4">
            <a:extLst>
              <a:ext uri="{FF2B5EF4-FFF2-40B4-BE49-F238E27FC236}">
                <a16:creationId xmlns:a16="http://schemas.microsoft.com/office/drawing/2014/main" id="{0DFB8056-8B8B-DAC7-4A07-8820B781BCC7}"/>
              </a:ext>
            </a:extLst>
          </p:cNvPr>
          <p:cNvSpPr>
            <a:spLocks noGrp="1"/>
          </p:cNvSpPr>
          <p:nvPr>
            <p:ph sz="half" idx="1"/>
          </p:nvPr>
        </p:nvSpPr>
        <p:spPr>
          <a:xfrm>
            <a:off x="14712447" y="-465242"/>
            <a:ext cx="1065966" cy="1379643"/>
          </a:xfrm>
        </p:spPr>
        <p:txBody>
          <a:bodyPr/>
          <a:lstStyle/>
          <a:p>
            <a:endParaRPr lang="en-US"/>
          </a:p>
        </p:txBody>
      </p:sp>
      <p:pic>
        <p:nvPicPr>
          <p:cNvPr id="1027" name="736F3C0A-C8CC-4D4D-BC3F-DB730E693115" descr="IMG_6977.jpg">
            <a:extLst>
              <a:ext uri="{FF2B5EF4-FFF2-40B4-BE49-F238E27FC236}">
                <a16:creationId xmlns:a16="http://schemas.microsoft.com/office/drawing/2014/main" id="{B2277B48-05D9-5DA8-BC45-CB64FA95E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80" y="2465328"/>
            <a:ext cx="2811948" cy="37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2743742B-FDD5-42C4-8BB5-927EC87E731C" descr="IMG_6978.JPG">
            <a:extLst>
              <a:ext uri="{FF2B5EF4-FFF2-40B4-BE49-F238E27FC236}">
                <a16:creationId xmlns:a16="http://schemas.microsoft.com/office/drawing/2014/main" id="{6E4A020C-6BD8-0A10-9EA4-8F2BDB145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549" y="2465328"/>
            <a:ext cx="2973575" cy="37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9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B0D1-89EE-7682-9284-D7050B8F9251}"/>
              </a:ext>
            </a:extLst>
          </p:cNvPr>
          <p:cNvSpPr>
            <a:spLocks noGrp="1"/>
          </p:cNvSpPr>
          <p:nvPr>
            <p:ph type="title"/>
          </p:nvPr>
        </p:nvSpPr>
        <p:spPr/>
        <p:txBody>
          <a:bodyPr/>
          <a:lstStyle/>
          <a:p>
            <a:r>
              <a:rPr lang="en-US"/>
              <a:t>Division</a:t>
            </a:r>
          </a:p>
        </p:txBody>
      </p:sp>
      <p:sp>
        <p:nvSpPr>
          <p:cNvPr id="3" name="Content Placeholder 2">
            <a:extLst>
              <a:ext uri="{FF2B5EF4-FFF2-40B4-BE49-F238E27FC236}">
                <a16:creationId xmlns:a16="http://schemas.microsoft.com/office/drawing/2014/main" id="{6D8EC108-9CDC-E7C2-1800-B9CEDB017DA5}"/>
              </a:ext>
            </a:extLst>
          </p:cNvPr>
          <p:cNvSpPr>
            <a:spLocks noGrp="1"/>
          </p:cNvSpPr>
          <p:nvPr>
            <p:ph idx="1"/>
          </p:nvPr>
        </p:nvSpPr>
        <p:spPr/>
        <p:txBody>
          <a:bodyPr/>
          <a:lstStyle/>
          <a:p>
            <a:r>
              <a:rPr lang="en-US"/>
              <a:t>Division of Student Affairs – Dr. Elizabeth With</a:t>
            </a:r>
          </a:p>
          <a:p>
            <a:r>
              <a:rPr lang="en-US"/>
              <a:t>AVP Health and Wellness – AVP Laurie Klein</a:t>
            </a:r>
          </a:p>
        </p:txBody>
      </p:sp>
    </p:spTree>
    <p:extLst>
      <p:ext uri="{BB962C8B-B14F-4D97-AF65-F5344CB8AC3E}">
        <p14:creationId xmlns:p14="http://schemas.microsoft.com/office/powerpoint/2010/main" val="1103507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Metadata/LabelInfo.xml><?xml version="1.0" encoding="utf-8"?>
<clbl:labelList xmlns:clbl="http://schemas.microsoft.com/office/2020/mipLabelMetadata">
  <clbl:label id="{70de1992-07c6-480f-a318-a1afcba03983}" enabled="0" method="" siteId="{70de1992-07c6-480f-a318-a1afcba03983}" removed="1"/>
</clbl:labelList>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46</Slides>
  <Notes>0</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Organic</vt:lpstr>
      <vt:lpstr>ODA Annual Town Hall  Fall 2024</vt:lpstr>
      <vt:lpstr>Welcome</vt:lpstr>
      <vt:lpstr>Agenda</vt:lpstr>
      <vt:lpstr>Town Hall Guidelines</vt:lpstr>
      <vt:lpstr>Objectives</vt:lpstr>
      <vt:lpstr>The Office of Disability Access</vt:lpstr>
      <vt:lpstr>Exciting News – New Space!</vt:lpstr>
      <vt:lpstr>Exciting news – New Space</vt:lpstr>
      <vt:lpstr>Division</vt:lpstr>
      <vt:lpstr>Our Mission and Purpose</vt:lpstr>
      <vt:lpstr>WHAT WE DO (OUR ROLE)</vt:lpstr>
      <vt:lpstr>WHAT WE DO (OUR ROLE)</vt:lpstr>
      <vt:lpstr>OUR STAFF</vt:lpstr>
      <vt:lpstr>OUR STAFF</vt:lpstr>
      <vt:lpstr>Service Areas</vt:lpstr>
      <vt:lpstr>Service Areas</vt:lpstr>
      <vt:lpstr>ODA TESTING CENTER</vt:lpstr>
      <vt:lpstr>ODA TESTING CENTER</vt:lpstr>
      <vt:lpstr>ODA TESTING CENTER</vt:lpstr>
      <vt:lpstr>ODA TESTING CENTER</vt:lpstr>
      <vt:lpstr>Expanded Services</vt:lpstr>
      <vt:lpstr>Staff ASL Interpreters</vt:lpstr>
      <vt:lpstr>Digital Accessibility Support</vt:lpstr>
      <vt:lpstr>Braille on-site support</vt:lpstr>
      <vt:lpstr>Key Metrics</vt:lpstr>
      <vt:lpstr>ODA Website</vt:lpstr>
      <vt:lpstr>Resources on ODA Website for Faculty/Staff</vt:lpstr>
      <vt:lpstr>Resources for Faculty</vt:lpstr>
      <vt:lpstr>Resources for Faculty</vt:lpstr>
      <vt:lpstr>Resources for Faculty</vt:lpstr>
      <vt:lpstr>Resources for Faculty AND Staff</vt:lpstr>
      <vt:lpstr>Resources for Faculty AND Staff</vt:lpstr>
      <vt:lpstr>Resources for Faculty AND Staff</vt:lpstr>
      <vt:lpstr>Resources for Faculty AND Staff</vt:lpstr>
      <vt:lpstr>Resources for Faculty AND Staff</vt:lpstr>
      <vt:lpstr>Power of Partnership</vt:lpstr>
      <vt:lpstr>Power of Partnership</vt:lpstr>
      <vt:lpstr>Campus Partners – A for Accessibility!</vt:lpstr>
      <vt:lpstr>Accommodations</vt:lpstr>
      <vt:lpstr>New Projects</vt:lpstr>
      <vt:lpstr>New Accommodations</vt:lpstr>
      <vt:lpstr>Accommodation Clarification</vt:lpstr>
      <vt:lpstr>Student Access Outside the Classroom</vt:lpstr>
      <vt:lpstr>Accessible Workplace</vt:lpstr>
      <vt:lpstr>Thank you and Survey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ODA Annual Town Hall  Fall 2024</dc:title>
  <dc:creator>Stone, Jessica</dc:creator>
  <cp:revision>1</cp:revision>
  <dcterms:created xsi:type="dcterms:W3CDTF">2024-08-12T02:58:13Z</dcterms:created>
  <dcterms:modified xsi:type="dcterms:W3CDTF">2024-08-12T14:33:01Z</dcterms:modified>
</cp:coreProperties>
</file>