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58"/>
  </p:notesMasterIdLst>
  <p:sldIdLst>
    <p:sldId id="323" r:id="rId2"/>
    <p:sldId id="268" r:id="rId3"/>
    <p:sldId id="270" r:id="rId4"/>
    <p:sldId id="269" r:id="rId5"/>
    <p:sldId id="271" r:id="rId6"/>
    <p:sldId id="284" r:id="rId7"/>
    <p:sldId id="273" r:id="rId8"/>
    <p:sldId id="272" r:id="rId9"/>
    <p:sldId id="324" r:id="rId10"/>
    <p:sldId id="293" r:id="rId11"/>
    <p:sldId id="294" r:id="rId12"/>
    <p:sldId id="295" r:id="rId13"/>
    <p:sldId id="327" r:id="rId14"/>
    <p:sldId id="336" r:id="rId15"/>
    <p:sldId id="296" r:id="rId16"/>
    <p:sldId id="297" r:id="rId17"/>
    <p:sldId id="311" r:id="rId18"/>
    <p:sldId id="312" r:id="rId19"/>
    <p:sldId id="313" r:id="rId20"/>
    <p:sldId id="335" r:id="rId21"/>
    <p:sldId id="314" r:id="rId22"/>
    <p:sldId id="315" r:id="rId23"/>
    <p:sldId id="316" r:id="rId24"/>
    <p:sldId id="277" r:id="rId25"/>
    <p:sldId id="278" r:id="rId26"/>
    <p:sldId id="257" r:id="rId27"/>
    <p:sldId id="280" r:id="rId28"/>
    <p:sldId id="337" r:id="rId29"/>
    <p:sldId id="333" r:id="rId30"/>
    <p:sldId id="339" r:id="rId31"/>
    <p:sldId id="274" r:id="rId32"/>
    <p:sldId id="338" r:id="rId33"/>
    <p:sldId id="331" r:id="rId34"/>
    <p:sldId id="332" r:id="rId35"/>
    <p:sldId id="330" r:id="rId36"/>
    <p:sldId id="286" r:id="rId37"/>
    <p:sldId id="261" r:id="rId38"/>
    <p:sldId id="259" r:id="rId39"/>
    <p:sldId id="267" r:id="rId40"/>
    <p:sldId id="260" r:id="rId41"/>
    <p:sldId id="262" r:id="rId42"/>
    <p:sldId id="264" r:id="rId43"/>
    <p:sldId id="265" r:id="rId44"/>
    <p:sldId id="325" r:id="rId45"/>
    <p:sldId id="266" r:id="rId46"/>
    <p:sldId id="275" r:id="rId47"/>
    <p:sldId id="281" r:id="rId48"/>
    <p:sldId id="292" r:id="rId49"/>
    <p:sldId id="288" r:id="rId50"/>
    <p:sldId id="289" r:id="rId51"/>
    <p:sldId id="290" r:id="rId52"/>
    <p:sldId id="258" r:id="rId53"/>
    <p:sldId id="322" r:id="rId54"/>
    <p:sldId id="334" r:id="rId55"/>
    <p:sldId id="328" r:id="rId56"/>
    <p:sldId id="329"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02F85B-77AA-9306-9F30-91E3A694AF3C}" v="28" dt="2025-08-12T21:10:14.835"/>
    <p1510:client id="{D0241E3D-F6DD-BEB6-12C8-56664D9EA994}" v="10" dt="2025-08-12T20:56:20.080"/>
    <p1510:client id="{DB919CB0-3D5F-4044-96E6-FE0FAD241131}" v="5138" dt="2025-08-13T15:22:43.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 Steven" userId="S::steven.harris@unt.edu::b8d2547c-a554-438a-bda6-e1917baa405d" providerId="AD" clId="Web-{2102F85B-77AA-9306-9F30-91E3A694AF3C}"/>
    <pc:docChg chg="modSld">
      <pc:chgData name="Harris, Steven" userId="S::steven.harris@unt.edu::b8d2547c-a554-438a-bda6-e1917baa405d" providerId="AD" clId="Web-{2102F85B-77AA-9306-9F30-91E3A694AF3C}" dt="2025-08-12T21:10:05.804" v="26" actId="20577"/>
      <pc:docMkLst>
        <pc:docMk/>
      </pc:docMkLst>
      <pc:sldChg chg="modSp">
        <pc:chgData name="Harris, Steven" userId="S::steven.harris@unt.edu::b8d2547c-a554-438a-bda6-e1917baa405d" providerId="AD" clId="Web-{2102F85B-77AA-9306-9F30-91E3A694AF3C}" dt="2025-08-12T21:10:05.804" v="26" actId="20577"/>
        <pc:sldMkLst>
          <pc:docMk/>
          <pc:sldMk cId="2082871542" sldId="332"/>
        </pc:sldMkLst>
        <pc:spChg chg="mod">
          <ac:chgData name="Harris, Steven" userId="S::steven.harris@unt.edu::b8d2547c-a554-438a-bda6-e1917baa405d" providerId="AD" clId="Web-{2102F85B-77AA-9306-9F30-91E3A694AF3C}" dt="2025-08-12T21:10:05.804" v="26" actId="20577"/>
          <ac:spMkLst>
            <pc:docMk/>
            <pc:sldMk cId="2082871542" sldId="332"/>
            <ac:spMk id="3" creationId="{8733A8E7-DE8A-5DFC-98BC-072275F64789}"/>
          </ac:spMkLst>
        </pc:spChg>
      </pc:sldChg>
    </pc:docChg>
  </pc:docChgLst>
  <pc:docChgLst>
    <pc:chgData name="Stone, Jessica" userId="87185591-2a31-4e8b-9e4d-78f4fe892729" providerId="ADAL" clId="{DB919CB0-3D5F-4044-96E6-FE0FAD241131}"/>
    <pc:docChg chg="undo custSel addSld delSld modSld sldOrd">
      <pc:chgData name="Stone, Jessica" userId="87185591-2a31-4e8b-9e4d-78f4fe892729" providerId="ADAL" clId="{DB919CB0-3D5F-4044-96E6-FE0FAD241131}" dt="2025-08-13T15:25:51.009" v="10326" actId="478"/>
      <pc:docMkLst>
        <pc:docMk/>
      </pc:docMkLst>
      <pc:sldChg chg="modSp mod modNotesTx">
        <pc:chgData name="Stone, Jessica" userId="87185591-2a31-4e8b-9e4d-78f4fe892729" providerId="ADAL" clId="{DB919CB0-3D5F-4044-96E6-FE0FAD241131}" dt="2025-08-13T15:18:28.088" v="9741" actId="207"/>
        <pc:sldMkLst>
          <pc:docMk/>
          <pc:sldMk cId="783900727" sldId="257"/>
        </pc:sldMkLst>
        <pc:spChg chg="mod">
          <ac:chgData name="Stone, Jessica" userId="87185591-2a31-4e8b-9e4d-78f4fe892729" providerId="ADAL" clId="{DB919CB0-3D5F-4044-96E6-FE0FAD241131}" dt="2025-08-13T15:18:28.088" v="9741" actId="207"/>
          <ac:spMkLst>
            <pc:docMk/>
            <pc:sldMk cId="783900727" sldId="257"/>
            <ac:spMk id="2" creationId="{31E9C8A0-16B5-A25B-B669-5459F06AD0B1}"/>
          </ac:spMkLst>
        </pc:spChg>
        <pc:spChg chg="mod">
          <ac:chgData name="Stone, Jessica" userId="87185591-2a31-4e8b-9e4d-78f4fe892729" providerId="ADAL" clId="{DB919CB0-3D5F-4044-96E6-FE0FAD241131}" dt="2025-08-13T15:18:25.108" v="9740" actId="207"/>
          <ac:spMkLst>
            <pc:docMk/>
            <pc:sldMk cId="783900727" sldId="257"/>
            <ac:spMk id="3" creationId="{3B78F7E8-C9F1-8F2C-0D01-C82787E12C18}"/>
          </ac:spMkLst>
        </pc:spChg>
      </pc:sldChg>
      <pc:sldChg chg="modSp mod modNotesTx">
        <pc:chgData name="Stone, Jessica" userId="87185591-2a31-4e8b-9e4d-78f4fe892729" providerId="ADAL" clId="{DB919CB0-3D5F-4044-96E6-FE0FAD241131}" dt="2025-08-13T14:38:23.828" v="7417" actId="207"/>
        <pc:sldMkLst>
          <pc:docMk/>
          <pc:sldMk cId="3266903014" sldId="258"/>
        </pc:sldMkLst>
        <pc:spChg chg="mod">
          <ac:chgData name="Stone, Jessica" userId="87185591-2a31-4e8b-9e4d-78f4fe892729" providerId="ADAL" clId="{DB919CB0-3D5F-4044-96E6-FE0FAD241131}" dt="2025-08-13T14:38:23.828" v="7417" actId="207"/>
          <ac:spMkLst>
            <pc:docMk/>
            <pc:sldMk cId="3266903014" sldId="258"/>
            <ac:spMk id="2" creationId="{C09F91F4-B02D-DFCB-760D-0EE17A637C9A}"/>
          </ac:spMkLst>
        </pc:spChg>
        <pc:spChg chg="mod">
          <ac:chgData name="Stone, Jessica" userId="87185591-2a31-4e8b-9e4d-78f4fe892729" providerId="ADAL" clId="{DB919CB0-3D5F-4044-96E6-FE0FAD241131}" dt="2025-08-13T14:38:21.731" v="7416" actId="207"/>
          <ac:spMkLst>
            <pc:docMk/>
            <pc:sldMk cId="3266903014" sldId="258"/>
            <ac:spMk id="3" creationId="{64866B63-C3A1-99A7-3FFC-88A5E7842E62}"/>
          </ac:spMkLst>
        </pc:spChg>
      </pc:sldChg>
      <pc:sldChg chg="modSp mod modNotesTx">
        <pc:chgData name="Stone, Jessica" userId="87185591-2a31-4e8b-9e4d-78f4fe892729" providerId="ADAL" clId="{DB919CB0-3D5F-4044-96E6-FE0FAD241131}" dt="2025-08-13T15:24:30.485" v="10084" actId="20577"/>
        <pc:sldMkLst>
          <pc:docMk/>
          <pc:sldMk cId="2491110208" sldId="259"/>
        </pc:sldMkLst>
        <pc:spChg chg="mod">
          <ac:chgData name="Stone, Jessica" userId="87185591-2a31-4e8b-9e4d-78f4fe892729" providerId="ADAL" clId="{DB919CB0-3D5F-4044-96E6-FE0FAD241131}" dt="2025-08-13T15:24:30.485" v="10084" actId="20577"/>
          <ac:spMkLst>
            <pc:docMk/>
            <pc:sldMk cId="2491110208" sldId="259"/>
            <ac:spMk id="2" creationId="{AFB1DB96-F869-2972-8D08-854AAE5EDFD6}"/>
          </ac:spMkLst>
        </pc:spChg>
        <pc:picChg chg="mod">
          <ac:chgData name="Stone, Jessica" userId="87185591-2a31-4e8b-9e4d-78f4fe892729" providerId="ADAL" clId="{DB919CB0-3D5F-4044-96E6-FE0FAD241131}" dt="2025-08-13T15:20:41.191" v="9813" actId="962"/>
          <ac:picMkLst>
            <pc:docMk/>
            <pc:sldMk cId="2491110208" sldId="259"/>
            <ac:picMk id="6" creationId="{8CFEF06E-4B33-36E2-33A7-0F780A53D9A4}"/>
          </ac:picMkLst>
        </pc:picChg>
        <pc:picChg chg="mod">
          <ac:chgData name="Stone, Jessica" userId="87185591-2a31-4e8b-9e4d-78f4fe892729" providerId="ADAL" clId="{DB919CB0-3D5F-4044-96E6-FE0FAD241131}" dt="2025-08-13T15:20:56.593" v="9939" actId="962"/>
          <ac:picMkLst>
            <pc:docMk/>
            <pc:sldMk cId="2491110208" sldId="259"/>
            <ac:picMk id="8" creationId="{76FAD087-CE63-C4FE-C946-DD61F32DA695}"/>
          </ac:picMkLst>
        </pc:picChg>
      </pc:sldChg>
      <pc:sldChg chg="addSp delSp modSp mod modNotesTx">
        <pc:chgData name="Stone, Jessica" userId="87185591-2a31-4e8b-9e4d-78f4fe892729" providerId="ADAL" clId="{DB919CB0-3D5F-4044-96E6-FE0FAD241131}" dt="2025-08-13T15:24:48.599" v="10142" actId="20577"/>
        <pc:sldMkLst>
          <pc:docMk/>
          <pc:sldMk cId="2608607376" sldId="260"/>
        </pc:sldMkLst>
        <pc:spChg chg="mod">
          <ac:chgData name="Stone, Jessica" userId="87185591-2a31-4e8b-9e4d-78f4fe892729" providerId="ADAL" clId="{DB919CB0-3D5F-4044-96E6-FE0FAD241131}" dt="2025-08-13T15:24:48.599" v="10142" actId="20577"/>
          <ac:spMkLst>
            <pc:docMk/>
            <pc:sldMk cId="2608607376" sldId="260"/>
            <ac:spMk id="2" creationId="{6B336D26-70D4-B01A-E877-5BD10E999816}"/>
          </ac:spMkLst>
        </pc:spChg>
        <pc:spChg chg="add del mod">
          <ac:chgData name="Stone, Jessica" userId="87185591-2a31-4e8b-9e4d-78f4fe892729" providerId="ADAL" clId="{DB919CB0-3D5F-4044-96E6-FE0FAD241131}" dt="2025-08-13T14:53:14.875" v="9224" actId="22"/>
          <ac:spMkLst>
            <pc:docMk/>
            <pc:sldMk cId="2608607376" sldId="260"/>
            <ac:spMk id="4" creationId="{BFE41C77-9AD4-0C5D-84A9-F2E339F746D8}"/>
          </ac:spMkLst>
        </pc:spChg>
        <pc:picChg chg="del mod">
          <ac:chgData name="Stone, Jessica" userId="87185591-2a31-4e8b-9e4d-78f4fe892729" providerId="ADAL" clId="{DB919CB0-3D5F-4044-96E6-FE0FAD241131}" dt="2025-08-13T14:53:10.046" v="9221" actId="478"/>
          <ac:picMkLst>
            <pc:docMk/>
            <pc:sldMk cId="2608607376" sldId="260"/>
            <ac:picMk id="5" creationId="{E95058E1-7EC1-29C9-C1FC-C0038ADBED8D}"/>
          </ac:picMkLst>
        </pc:picChg>
        <pc:picChg chg="add del">
          <ac:chgData name="Stone, Jessica" userId="87185591-2a31-4e8b-9e4d-78f4fe892729" providerId="ADAL" clId="{DB919CB0-3D5F-4044-96E6-FE0FAD241131}" dt="2025-08-13T14:53:12.821" v="9223" actId="22"/>
          <ac:picMkLst>
            <pc:docMk/>
            <pc:sldMk cId="2608607376" sldId="260"/>
            <ac:picMk id="7" creationId="{84A20995-04A7-1AAC-CD52-645F98ECAD84}"/>
          </ac:picMkLst>
        </pc:picChg>
        <pc:picChg chg="add mod ord">
          <ac:chgData name="Stone, Jessica" userId="87185591-2a31-4e8b-9e4d-78f4fe892729" providerId="ADAL" clId="{DB919CB0-3D5F-4044-96E6-FE0FAD241131}" dt="2025-08-13T15:21:29.822" v="9943" actId="962"/>
          <ac:picMkLst>
            <pc:docMk/>
            <pc:sldMk cId="2608607376" sldId="260"/>
            <ac:picMk id="9" creationId="{55BCC0CF-31E4-E55D-2261-FF9DED33F45D}"/>
          </ac:picMkLst>
        </pc:picChg>
      </pc:sldChg>
      <pc:sldChg chg="addSp delSp modSp mod modNotesTx">
        <pc:chgData name="Stone, Jessica" userId="87185591-2a31-4e8b-9e4d-78f4fe892729" providerId="ADAL" clId="{DB919CB0-3D5F-4044-96E6-FE0FAD241131}" dt="2025-08-13T15:20:18.974" v="9765" actId="962"/>
        <pc:sldMkLst>
          <pc:docMk/>
          <pc:sldMk cId="1646157359" sldId="261"/>
        </pc:sldMkLst>
        <pc:spChg chg="mod">
          <ac:chgData name="Stone, Jessica" userId="87185591-2a31-4e8b-9e4d-78f4fe892729" providerId="ADAL" clId="{DB919CB0-3D5F-4044-96E6-FE0FAD241131}" dt="2025-08-13T14:56:28.054" v="9232" actId="207"/>
          <ac:spMkLst>
            <pc:docMk/>
            <pc:sldMk cId="1646157359" sldId="261"/>
            <ac:spMk id="2" creationId="{A9A2784F-C38D-C704-3DF1-6DE5E709975D}"/>
          </ac:spMkLst>
        </pc:spChg>
        <pc:spChg chg="add del mod">
          <ac:chgData name="Stone, Jessica" userId="87185591-2a31-4e8b-9e4d-78f4fe892729" providerId="ADAL" clId="{DB919CB0-3D5F-4044-96E6-FE0FAD241131}" dt="2025-08-13T14:56:25.466" v="9231" actId="22"/>
          <ac:spMkLst>
            <pc:docMk/>
            <pc:sldMk cId="1646157359" sldId="261"/>
            <ac:spMk id="4" creationId="{6731483A-53DA-115B-F26E-4B4A95402AEE}"/>
          </ac:spMkLst>
        </pc:spChg>
        <pc:picChg chg="del mod">
          <ac:chgData name="Stone, Jessica" userId="87185591-2a31-4e8b-9e4d-78f4fe892729" providerId="ADAL" clId="{DB919CB0-3D5F-4044-96E6-FE0FAD241131}" dt="2025-08-13T14:56:23.714" v="9230" actId="478"/>
          <ac:picMkLst>
            <pc:docMk/>
            <pc:sldMk cId="1646157359" sldId="261"/>
            <ac:picMk id="5" creationId="{633A36E1-2C2B-4BDF-E9C8-B3081E494A47}"/>
          </ac:picMkLst>
        </pc:picChg>
        <pc:picChg chg="add mod ord">
          <ac:chgData name="Stone, Jessica" userId="87185591-2a31-4e8b-9e4d-78f4fe892729" providerId="ADAL" clId="{DB919CB0-3D5F-4044-96E6-FE0FAD241131}" dt="2025-08-13T15:20:18.974" v="9765" actId="962"/>
          <ac:picMkLst>
            <pc:docMk/>
            <pc:sldMk cId="1646157359" sldId="261"/>
            <ac:picMk id="7" creationId="{7E7B167F-F494-3D37-53F6-F82866B41F33}"/>
          </ac:picMkLst>
        </pc:picChg>
      </pc:sldChg>
      <pc:sldChg chg="modSp mod modNotesTx">
        <pc:chgData name="Stone, Jessica" userId="87185591-2a31-4e8b-9e4d-78f4fe892729" providerId="ADAL" clId="{DB919CB0-3D5F-4044-96E6-FE0FAD241131}" dt="2025-08-13T15:24:56.758" v="10177" actId="20577"/>
        <pc:sldMkLst>
          <pc:docMk/>
          <pc:sldMk cId="223476905" sldId="262"/>
        </pc:sldMkLst>
        <pc:spChg chg="mod">
          <ac:chgData name="Stone, Jessica" userId="87185591-2a31-4e8b-9e4d-78f4fe892729" providerId="ADAL" clId="{DB919CB0-3D5F-4044-96E6-FE0FAD241131}" dt="2025-08-13T15:24:56.758" v="10177" actId="20577"/>
          <ac:spMkLst>
            <pc:docMk/>
            <pc:sldMk cId="223476905" sldId="262"/>
            <ac:spMk id="2" creationId="{6956989A-4E01-9D63-0F67-0C5047BB8540}"/>
          </ac:spMkLst>
        </pc:spChg>
        <pc:picChg chg="mod">
          <ac:chgData name="Stone, Jessica" userId="87185591-2a31-4e8b-9e4d-78f4fe892729" providerId="ADAL" clId="{DB919CB0-3D5F-4044-96E6-FE0FAD241131}" dt="2025-08-13T15:21:40.503" v="9945" actId="962"/>
          <ac:picMkLst>
            <pc:docMk/>
            <pc:sldMk cId="223476905" sldId="262"/>
            <ac:picMk id="5" creationId="{E14836A1-2924-0755-4CB2-5B0BEE0B02E7}"/>
          </ac:picMkLst>
        </pc:picChg>
      </pc:sldChg>
      <pc:sldChg chg="modSp mod modNotesTx">
        <pc:chgData name="Stone, Jessica" userId="87185591-2a31-4e8b-9e4d-78f4fe892729" providerId="ADAL" clId="{DB919CB0-3D5F-4044-96E6-FE0FAD241131}" dt="2025-08-13T15:25:06.541" v="10229" actId="20577"/>
        <pc:sldMkLst>
          <pc:docMk/>
          <pc:sldMk cId="506293641" sldId="264"/>
        </pc:sldMkLst>
        <pc:spChg chg="mod">
          <ac:chgData name="Stone, Jessica" userId="87185591-2a31-4e8b-9e4d-78f4fe892729" providerId="ADAL" clId="{DB919CB0-3D5F-4044-96E6-FE0FAD241131}" dt="2025-08-13T15:25:06.541" v="10229" actId="20577"/>
          <ac:spMkLst>
            <pc:docMk/>
            <pc:sldMk cId="506293641" sldId="264"/>
            <ac:spMk id="2" creationId="{6956989A-4E01-9D63-0F67-0C5047BB8540}"/>
          </ac:spMkLst>
        </pc:spChg>
        <pc:picChg chg="mod">
          <ac:chgData name="Stone, Jessica" userId="87185591-2a31-4e8b-9e4d-78f4fe892729" providerId="ADAL" clId="{DB919CB0-3D5F-4044-96E6-FE0FAD241131}" dt="2025-08-13T15:21:49.478" v="9947" actId="962"/>
          <ac:picMkLst>
            <pc:docMk/>
            <pc:sldMk cId="506293641" sldId="264"/>
            <ac:picMk id="9" creationId="{957087E1-1283-B55D-937E-07C8E32E1180}"/>
          </ac:picMkLst>
        </pc:picChg>
      </pc:sldChg>
      <pc:sldChg chg="addSp delSp modSp mod modNotesTx">
        <pc:chgData name="Stone, Jessica" userId="87185591-2a31-4e8b-9e4d-78f4fe892729" providerId="ADAL" clId="{DB919CB0-3D5F-4044-96E6-FE0FAD241131}" dt="2025-08-13T15:25:17.086" v="10275" actId="27636"/>
        <pc:sldMkLst>
          <pc:docMk/>
          <pc:sldMk cId="3356139385" sldId="265"/>
        </pc:sldMkLst>
        <pc:spChg chg="mod">
          <ac:chgData name="Stone, Jessica" userId="87185591-2a31-4e8b-9e4d-78f4fe892729" providerId="ADAL" clId="{DB919CB0-3D5F-4044-96E6-FE0FAD241131}" dt="2025-08-13T15:25:17.086" v="10275" actId="27636"/>
          <ac:spMkLst>
            <pc:docMk/>
            <pc:sldMk cId="3356139385" sldId="265"/>
            <ac:spMk id="2" creationId="{6956989A-4E01-9D63-0F67-0C5047BB8540}"/>
          </ac:spMkLst>
        </pc:spChg>
        <pc:spChg chg="add del mod">
          <ac:chgData name="Stone, Jessica" userId="87185591-2a31-4e8b-9e4d-78f4fe892729" providerId="ADAL" clId="{DB919CB0-3D5F-4044-96E6-FE0FAD241131}" dt="2025-08-13T14:52:12.074" v="9216" actId="22"/>
          <ac:spMkLst>
            <pc:docMk/>
            <pc:sldMk cId="3356139385" sldId="265"/>
            <ac:spMk id="4" creationId="{787803EB-30F9-0521-5D22-4EBCBC281493}"/>
          </ac:spMkLst>
        </pc:spChg>
        <pc:picChg chg="add mod ord">
          <ac:chgData name="Stone, Jessica" userId="87185591-2a31-4e8b-9e4d-78f4fe892729" providerId="ADAL" clId="{DB919CB0-3D5F-4044-96E6-FE0FAD241131}" dt="2025-08-13T15:22:11.943" v="9949" actId="962"/>
          <ac:picMkLst>
            <pc:docMk/>
            <pc:sldMk cId="3356139385" sldId="265"/>
            <ac:picMk id="6" creationId="{2A1F8A49-46E2-8E44-E8F8-E83C7B6072A9}"/>
          </ac:picMkLst>
        </pc:picChg>
        <pc:picChg chg="del mod">
          <ac:chgData name="Stone, Jessica" userId="87185591-2a31-4e8b-9e4d-78f4fe892729" providerId="ADAL" clId="{DB919CB0-3D5F-4044-96E6-FE0FAD241131}" dt="2025-08-13T14:52:09.589" v="9215" actId="478"/>
          <ac:picMkLst>
            <pc:docMk/>
            <pc:sldMk cId="3356139385" sldId="265"/>
            <ac:picMk id="11" creationId="{8F9E5145-5CEF-1F2E-038F-79DDF54A0459}"/>
          </ac:picMkLst>
        </pc:picChg>
      </pc:sldChg>
      <pc:sldChg chg="addSp delSp modSp mod modNotesTx">
        <pc:chgData name="Stone, Jessica" userId="87185591-2a31-4e8b-9e4d-78f4fe892729" providerId="ADAL" clId="{DB919CB0-3D5F-4044-96E6-FE0FAD241131}" dt="2025-08-13T15:25:51.009" v="10326" actId="478"/>
        <pc:sldMkLst>
          <pc:docMk/>
          <pc:sldMk cId="1529030668" sldId="266"/>
        </pc:sldMkLst>
        <pc:spChg chg="mod">
          <ac:chgData name="Stone, Jessica" userId="87185591-2a31-4e8b-9e4d-78f4fe892729" providerId="ADAL" clId="{DB919CB0-3D5F-4044-96E6-FE0FAD241131}" dt="2025-08-13T15:25:34.927" v="10325" actId="207"/>
          <ac:spMkLst>
            <pc:docMk/>
            <pc:sldMk cId="1529030668" sldId="266"/>
            <ac:spMk id="2" creationId="{9D29BFB3-BD92-35EF-F162-E4135164CAF8}"/>
          </ac:spMkLst>
        </pc:spChg>
        <pc:spChg chg="del">
          <ac:chgData name="Stone, Jessica" userId="87185591-2a31-4e8b-9e4d-78f4fe892729" providerId="ADAL" clId="{DB919CB0-3D5F-4044-96E6-FE0FAD241131}" dt="2025-08-13T15:25:51.009" v="10326" actId="478"/>
          <ac:spMkLst>
            <pc:docMk/>
            <pc:sldMk cId="1529030668" sldId="266"/>
            <ac:spMk id="6" creationId="{6FACD9CD-DF08-5C2E-C991-E00BEB88DF18}"/>
          </ac:spMkLst>
        </pc:spChg>
        <pc:spChg chg="add del mod">
          <ac:chgData name="Stone, Jessica" userId="87185591-2a31-4e8b-9e4d-78f4fe892729" providerId="ADAL" clId="{DB919CB0-3D5F-4044-96E6-FE0FAD241131}" dt="2025-08-13T14:50:35.135" v="9213" actId="22"/>
          <ac:spMkLst>
            <pc:docMk/>
            <pc:sldMk cId="1529030668" sldId="266"/>
            <ac:spMk id="10" creationId="{1DAFC8B8-EA8A-EC39-DBFF-C6207E63080A}"/>
          </ac:spMkLst>
        </pc:spChg>
        <pc:picChg chg="add del">
          <ac:chgData name="Stone, Jessica" userId="87185591-2a31-4e8b-9e4d-78f4fe892729" providerId="ADAL" clId="{DB919CB0-3D5F-4044-96E6-FE0FAD241131}" dt="2025-08-13T14:50:26.389" v="9209" actId="22"/>
          <ac:picMkLst>
            <pc:docMk/>
            <pc:sldMk cId="1529030668" sldId="266"/>
            <ac:picMk id="4" creationId="{B330F58B-C2A7-4FDF-E2EE-DD5C1B9938B0}"/>
          </ac:picMkLst>
        </pc:picChg>
        <pc:picChg chg="del mod">
          <ac:chgData name="Stone, Jessica" userId="87185591-2a31-4e8b-9e4d-78f4fe892729" providerId="ADAL" clId="{DB919CB0-3D5F-4044-96E6-FE0FAD241131}" dt="2025-08-13T14:50:32.534" v="9212" actId="478"/>
          <ac:picMkLst>
            <pc:docMk/>
            <pc:sldMk cId="1529030668" sldId="266"/>
            <ac:picMk id="5" creationId="{8C49F967-11A8-3220-473E-57BFF9194B86}"/>
          </ac:picMkLst>
        </pc:picChg>
        <pc:picChg chg="add del">
          <ac:chgData name="Stone, Jessica" userId="87185591-2a31-4e8b-9e4d-78f4fe892729" providerId="ADAL" clId="{DB919CB0-3D5F-4044-96E6-FE0FAD241131}" dt="2025-08-13T14:50:30.875" v="9211" actId="478"/>
          <ac:picMkLst>
            <pc:docMk/>
            <pc:sldMk cId="1529030668" sldId="266"/>
            <ac:picMk id="8" creationId="{5CF1E8DD-1E85-0CAB-1ED2-EDC77B152D18}"/>
          </ac:picMkLst>
        </pc:picChg>
        <pc:picChg chg="add mod ord">
          <ac:chgData name="Stone, Jessica" userId="87185591-2a31-4e8b-9e4d-78f4fe892729" providerId="ADAL" clId="{DB919CB0-3D5F-4044-96E6-FE0FAD241131}" dt="2025-08-13T15:22:30.692" v="9953" actId="962"/>
          <ac:picMkLst>
            <pc:docMk/>
            <pc:sldMk cId="1529030668" sldId="266"/>
            <ac:picMk id="12" creationId="{86084AEC-9FBE-5C39-0A46-7B5FA383A1C5}"/>
          </ac:picMkLst>
        </pc:picChg>
      </pc:sldChg>
      <pc:sldChg chg="modSp mod modNotesTx">
        <pc:chgData name="Stone, Jessica" userId="87185591-2a31-4e8b-9e4d-78f4fe892729" providerId="ADAL" clId="{DB919CB0-3D5F-4044-96E6-FE0FAD241131}" dt="2025-08-13T15:24:41.229" v="10127" actId="20577"/>
        <pc:sldMkLst>
          <pc:docMk/>
          <pc:sldMk cId="716961158" sldId="267"/>
        </pc:sldMkLst>
        <pc:spChg chg="mod">
          <ac:chgData name="Stone, Jessica" userId="87185591-2a31-4e8b-9e4d-78f4fe892729" providerId="ADAL" clId="{DB919CB0-3D5F-4044-96E6-FE0FAD241131}" dt="2025-08-13T15:24:41.229" v="10127" actId="20577"/>
          <ac:spMkLst>
            <pc:docMk/>
            <pc:sldMk cId="716961158" sldId="267"/>
            <ac:spMk id="2" creationId="{5CBDBBB4-FCF2-8350-633E-EFFCAB26EDCC}"/>
          </ac:spMkLst>
        </pc:spChg>
        <pc:picChg chg="mod">
          <ac:chgData name="Stone, Jessica" userId="87185591-2a31-4e8b-9e4d-78f4fe892729" providerId="ADAL" clId="{DB919CB0-3D5F-4044-96E6-FE0FAD241131}" dt="2025-08-13T15:21:20.575" v="9941" actId="962"/>
          <ac:picMkLst>
            <pc:docMk/>
            <pc:sldMk cId="716961158" sldId="267"/>
            <ac:picMk id="5" creationId="{AF5917D0-BA85-6E02-0A81-9260A48EFA99}"/>
          </ac:picMkLst>
        </pc:picChg>
      </pc:sldChg>
      <pc:sldChg chg="modSp mod">
        <pc:chgData name="Stone, Jessica" userId="87185591-2a31-4e8b-9e4d-78f4fe892729" providerId="ADAL" clId="{DB919CB0-3D5F-4044-96E6-FE0FAD241131}" dt="2025-08-12T20:24:54.778" v="4057" actId="20577"/>
        <pc:sldMkLst>
          <pc:docMk/>
          <pc:sldMk cId="2357565414" sldId="268"/>
        </pc:sldMkLst>
        <pc:spChg chg="mod">
          <ac:chgData name="Stone, Jessica" userId="87185591-2a31-4e8b-9e4d-78f4fe892729" providerId="ADAL" clId="{DB919CB0-3D5F-4044-96E6-FE0FAD241131}" dt="2025-08-11T18:55:00.763" v="406" actId="207"/>
          <ac:spMkLst>
            <pc:docMk/>
            <pc:sldMk cId="2357565414" sldId="268"/>
            <ac:spMk id="2" creationId="{EF588041-6D49-A31A-AAB2-AE9D6CBA37BB}"/>
          </ac:spMkLst>
        </pc:spChg>
        <pc:spChg chg="mod">
          <ac:chgData name="Stone, Jessica" userId="87185591-2a31-4e8b-9e4d-78f4fe892729" providerId="ADAL" clId="{DB919CB0-3D5F-4044-96E6-FE0FAD241131}" dt="2025-08-12T20:24:54.778" v="4057" actId="20577"/>
          <ac:spMkLst>
            <pc:docMk/>
            <pc:sldMk cId="2357565414" sldId="268"/>
            <ac:spMk id="3" creationId="{C3F9A3D5-3CDF-C83B-A81E-14B5B09C9D33}"/>
          </ac:spMkLst>
        </pc:spChg>
      </pc:sldChg>
      <pc:sldChg chg="modSp mod modNotesTx">
        <pc:chgData name="Stone, Jessica" userId="87185591-2a31-4e8b-9e4d-78f4fe892729" providerId="ADAL" clId="{DB919CB0-3D5F-4044-96E6-FE0FAD241131}" dt="2025-08-12T20:35:16.512" v="4208" actId="20577"/>
        <pc:sldMkLst>
          <pc:docMk/>
          <pc:sldMk cId="492403669" sldId="269"/>
        </pc:sldMkLst>
        <pc:spChg chg="mod">
          <ac:chgData name="Stone, Jessica" userId="87185591-2a31-4e8b-9e4d-78f4fe892729" providerId="ADAL" clId="{DB919CB0-3D5F-4044-96E6-FE0FAD241131}" dt="2025-08-11T18:55:14.931" v="410" actId="207"/>
          <ac:spMkLst>
            <pc:docMk/>
            <pc:sldMk cId="492403669" sldId="269"/>
            <ac:spMk id="2" creationId="{F2B7A18E-B1C3-A2D7-D3E8-4C53AD614C8A}"/>
          </ac:spMkLst>
        </pc:spChg>
        <pc:spChg chg="mod">
          <ac:chgData name="Stone, Jessica" userId="87185591-2a31-4e8b-9e4d-78f4fe892729" providerId="ADAL" clId="{DB919CB0-3D5F-4044-96E6-FE0FAD241131}" dt="2025-08-12T20:26:17.237" v="4194" actId="20577"/>
          <ac:spMkLst>
            <pc:docMk/>
            <pc:sldMk cId="492403669" sldId="269"/>
            <ac:spMk id="3" creationId="{D7624346-69D2-E570-FEA0-C6A6B1971FC9}"/>
          </ac:spMkLst>
        </pc:spChg>
      </pc:sldChg>
      <pc:sldChg chg="modSp mod modNotesTx">
        <pc:chgData name="Stone, Jessica" userId="87185591-2a31-4e8b-9e4d-78f4fe892729" providerId="ADAL" clId="{DB919CB0-3D5F-4044-96E6-FE0FAD241131}" dt="2025-08-13T14:20:59.485" v="5924" actId="5793"/>
        <pc:sldMkLst>
          <pc:docMk/>
          <pc:sldMk cId="821080675" sldId="270"/>
        </pc:sldMkLst>
        <pc:spChg chg="mod">
          <ac:chgData name="Stone, Jessica" userId="87185591-2a31-4e8b-9e4d-78f4fe892729" providerId="ADAL" clId="{DB919CB0-3D5F-4044-96E6-FE0FAD241131}" dt="2025-08-11T18:55:05.215" v="408" actId="207"/>
          <ac:spMkLst>
            <pc:docMk/>
            <pc:sldMk cId="821080675" sldId="270"/>
            <ac:spMk id="2" creationId="{2F615F2C-D166-A570-29EA-03DD3FE825E2}"/>
          </ac:spMkLst>
        </pc:spChg>
        <pc:spChg chg="mod">
          <ac:chgData name="Stone, Jessica" userId="87185591-2a31-4e8b-9e4d-78f4fe892729" providerId="ADAL" clId="{DB919CB0-3D5F-4044-96E6-FE0FAD241131}" dt="2025-08-13T14:20:59.485" v="5924" actId="5793"/>
          <ac:spMkLst>
            <pc:docMk/>
            <pc:sldMk cId="821080675" sldId="270"/>
            <ac:spMk id="3" creationId="{18A75E67-6FB4-5E41-F4C1-44838AB9D00B}"/>
          </ac:spMkLst>
        </pc:spChg>
        <pc:spChg chg="mod">
          <ac:chgData name="Stone, Jessica" userId="87185591-2a31-4e8b-9e4d-78f4fe892729" providerId="ADAL" clId="{DB919CB0-3D5F-4044-96E6-FE0FAD241131}" dt="2025-08-12T20:49:45.260" v="5205" actId="255"/>
          <ac:spMkLst>
            <pc:docMk/>
            <pc:sldMk cId="821080675" sldId="270"/>
            <ac:spMk id="4" creationId="{8BB62DEC-9588-B672-21A5-540B40FD744B}"/>
          </ac:spMkLst>
        </pc:spChg>
      </pc:sldChg>
      <pc:sldChg chg="modSp mod modNotesTx">
        <pc:chgData name="Stone, Jessica" userId="87185591-2a31-4e8b-9e4d-78f4fe892729" providerId="ADAL" clId="{DB919CB0-3D5F-4044-96E6-FE0FAD241131}" dt="2025-08-12T20:52:16.154" v="5301" actId="20577"/>
        <pc:sldMkLst>
          <pc:docMk/>
          <pc:sldMk cId="2257140762" sldId="271"/>
        </pc:sldMkLst>
        <pc:spChg chg="mod">
          <ac:chgData name="Stone, Jessica" userId="87185591-2a31-4e8b-9e4d-78f4fe892729" providerId="ADAL" clId="{DB919CB0-3D5F-4044-96E6-FE0FAD241131}" dt="2025-08-11T18:55:20.321" v="412" actId="207"/>
          <ac:spMkLst>
            <pc:docMk/>
            <pc:sldMk cId="2257140762" sldId="271"/>
            <ac:spMk id="2" creationId="{B8024044-4184-E3B3-FF0D-84DCEB29053B}"/>
          </ac:spMkLst>
        </pc:spChg>
        <pc:spChg chg="mod">
          <ac:chgData name="Stone, Jessica" userId="87185591-2a31-4e8b-9e4d-78f4fe892729" providerId="ADAL" clId="{DB919CB0-3D5F-4044-96E6-FE0FAD241131}" dt="2025-08-12T20:52:16.154" v="5301" actId="20577"/>
          <ac:spMkLst>
            <pc:docMk/>
            <pc:sldMk cId="2257140762" sldId="271"/>
            <ac:spMk id="3" creationId="{5289AA91-1D29-7D9B-E64C-5D3F3E94F76B}"/>
          </ac:spMkLst>
        </pc:spChg>
      </pc:sldChg>
      <pc:sldChg chg="modSp mod modNotesTx">
        <pc:chgData name="Stone, Jessica" userId="87185591-2a31-4e8b-9e4d-78f4fe892729" providerId="ADAL" clId="{DB919CB0-3D5F-4044-96E6-FE0FAD241131}" dt="2025-08-13T15:20:07.544" v="9763" actId="962"/>
        <pc:sldMkLst>
          <pc:docMk/>
          <pc:sldMk cId="2067191728" sldId="272"/>
        </pc:sldMkLst>
        <pc:spChg chg="mod">
          <ac:chgData name="Stone, Jessica" userId="87185591-2a31-4e8b-9e4d-78f4fe892729" providerId="ADAL" clId="{DB919CB0-3D5F-4044-96E6-FE0FAD241131}" dt="2025-08-11T18:55:32.748" v="416" actId="207"/>
          <ac:spMkLst>
            <pc:docMk/>
            <pc:sldMk cId="2067191728" sldId="272"/>
            <ac:spMk id="2" creationId="{2CAA4114-9625-5D4F-DCDE-E7CB22CD8D3F}"/>
          </ac:spMkLst>
        </pc:spChg>
        <pc:picChg chg="mod">
          <ac:chgData name="Stone, Jessica" userId="87185591-2a31-4e8b-9e4d-78f4fe892729" providerId="ADAL" clId="{DB919CB0-3D5F-4044-96E6-FE0FAD241131}" dt="2025-08-13T15:19:55.978" v="9761" actId="962"/>
          <ac:picMkLst>
            <pc:docMk/>
            <pc:sldMk cId="2067191728" sldId="272"/>
            <ac:picMk id="1027" creationId="{B2277B48-05D9-5DA8-BC45-CB64FA95E6C8}"/>
          </ac:picMkLst>
        </pc:picChg>
        <pc:picChg chg="mod">
          <ac:chgData name="Stone, Jessica" userId="87185591-2a31-4e8b-9e4d-78f4fe892729" providerId="ADAL" clId="{DB919CB0-3D5F-4044-96E6-FE0FAD241131}" dt="2025-08-13T15:20:07.544" v="9763" actId="962"/>
          <ac:picMkLst>
            <pc:docMk/>
            <pc:sldMk cId="2067191728" sldId="272"/>
            <ac:picMk id="1028" creationId="{6E4A020C-6BD8-0A10-9EA4-8F2BDB145AA7}"/>
          </ac:picMkLst>
        </pc:picChg>
      </pc:sldChg>
      <pc:sldChg chg="modSp mod modNotesTx">
        <pc:chgData name="Stone, Jessica" userId="87185591-2a31-4e8b-9e4d-78f4fe892729" providerId="ADAL" clId="{DB919CB0-3D5F-4044-96E6-FE0FAD241131}" dt="2025-08-12T20:52:45.368" v="5307" actId="20577"/>
        <pc:sldMkLst>
          <pc:docMk/>
          <pc:sldMk cId="3444394193" sldId="273"/>
        </pc:sldMkLst>
        <pc:spChg chg="mod">
          <ac:chgData name="Stone, Jessica" userId="87185591-2a31-4e8b-9e4d-78f4fe892729" providerId="ADAL" clId="{DB919CB0-3D5F-4044-96E6-FE0FAD241131}" dt="2025-08-11T18:55:30.309" v="415" actId="207"/>
          <ac:spMkLst>
            <pc:docMk/>
            <pc:sldMk cId="3444394193" sldId="273"/>
            <ac:spMk id="2" creationId="{213ABD35-9865-1C32-5A26-9608D92923B9}"/>
          </ac:spMkLst>
        </pc:spChg>
        <pc:spChg chg="mod">
          <ac:chgData name="Stone, Jessica" userId="87185591-2a31-4e8b-9e4d-78f4fe892729" providerId="ADAL" clId="{DB919CB0-3D5F-4044-96E6-FE0FAD241131}" dt="2025-08-12T20:52:45.368" v="5307" actId="20577"/>
          <ac:spMkLst>
            <pc:docMk/>
            <pc:sldMk cId="3444394193" sldId="273"/>
            <ac:spMk id="4" creationId="{6C28987F-05A1-ADA7-5233-4287E97C6706}"/>
          </ac:spMkLst>
        </pc:spChg>
      </pc:sldChg>
      <pc:sldChg chg="modSp mod modNotesTx">
        <pc:chgData name="Stone, Jessica" userId="87185591-2a31-4e8b-9e4d-78f4fe892729" providerId="ADAL" clId="{DB919CB0-3D5F-4044-96E6-FE0FAD241131}" dt="2025-08-13T15:09:53.589" v="9371" actId="20577"/>
        <pc:sldMkLst>
          <pc:docMk/>
          <pc:sldMk cId="2390079415" sldId="274"/>
        </pc:sldMkLst>
        <pc:spChg chg="mod">
          <ac:chgData name="Stone, Jessica" userId="87185591-2a31-4e8b-9e4d-78f4fe892729" providerId="ADAL" clId="{DB919CB0-3D5F-4044-96E6-FE0FAD241131}" dt="2025-08-13T15:06:18.189" v="9320" actId="207"/>
          <ac:spMkLst>
            <pc:docMk/>
            <pc:sldMk cId="2390079415" sldId="274"/>
            <ac:spMk id="2" creationId="{B57FDD6A-8B0F-F345-4661-2EDF4A4DD00F}"/>
          </ac:spMkLst>
        </pc:spChg>
        <pc:spChg chg="mod">
          <ac:chgData name="Stone, Jessica" userId="87185591-2a31-4e8b-9e4d-78f4fe892729" providerId="ADAL" clId="{DB919CB0-3D5F-4044-96E6-FE0FAD241131}" dt="2025-08-13T15:09:53.589" v="9371" actId="20577"/>
          <ac:spMkLst>
            <pc:docMk/>
            <pc:sldMk cId="2390079415" sldId="274"/>
            <ac:spMk id="3" creationId="{0C455723-4338-44C2-19D3-94FFCC433331}"/>
          </ac:spMkLst>
        </pc:spChg>
      </pc:sldChg>
      <pc:sldChg chg="modSp mod modNotesTx">
        <pc:chgData name="Stone, Jessica" userId="87185591-2a31-4e8b-9e4d-78f4fe892729" providerId="ADAL" clId="{DB919CB0-3D5F-4044-96E6-FE0FAD241131}" dt="2025-08-13T14:47:00.697" v="9187" actId="207"/>
        <pc:sldMkLst>
          <pc:docMk/>
          <pc:sldMk cId="2672608965" sldId="275"/>
        </pc:sldMkLst>
        <pc:spChg chg="mod">
          <ac:chgData name="Stone, Jessica" userId="87185591-2a31-4e8b-9e4d-78f4fe892729" providerId="ADAL" clId="{DB919CB0-3D5F-4044-96E6-FE0FAD241131}" dt="2025-08-13T14:47:00.697" v="9187" actId="207"/>
          <ac:spMkLst>
            <pc:docMk/>
            <pc:sldMk cId="2672608965" sldId="275"/>
            <ac:spMk id="2" creationId="{7BBE325F-56BE-0787-8F42-AB4E89238A15}"/>
          </ac:spMkLst>
        </pc:spChg>
        <pc:spChg chg="mod">
          <ac:chgData name="Stone, Jessica" userId="87185591-2a31-4e8b-9e4d-78f4fe892729" providerId="ADAL" clId="{DB919CB0-3D5F-4044-96E6-FE0FAD241131}" dt="2025-08-11T18:50:24.085" v="22"/>
          <ac:spMkLst>
            <pc:docMk/>
            <pc:sldMk cId="2672608965" sldId="275"/>
            <ac:spMk id="4" creationId="{CEDD1078-6A6E-EB4D-7FC5-459B3B002F58}"/>
          </ac:spMkLst>
        </pc:spChg>
      </pc:sldChg>
      <pc:sldChg chg="delSp modSp mod modNotesTx">
        <pc:chgData name="Stone, Jessica" userId="87185591-2a31-4e8b-9e4d-78f4fe892729" providerId="ADAL" clId="{DB919CB0-3D5F-4044-96E6-FE0FAD241131}" dt="2025-08-13T15:18:42.162" v="9745" actId="207"/>
        <pc:sldMkLst>
          <pc:docMk/>
          <pc:sldMk cId="2788480900" sldId="277"/>
        </pc:sldMkLst>
        <pc:spChg chg="mod">
          <ac:chgData name="Stone, Jessica" userId="87185591-2a31-4e8b-9e4d-78f4fe892729" providerId="ADAL" clId="{DB919CB0-3D5F-4044-96E6-FE0FAD241131}" dt="2025-08-13T15:18:42.162" v="9745" actId="207"/>
          <ac:spMkLst>
            <pc:docMk/>
            <pc:sldMk cId="2788480900" sldId="277"/>
            <ac:spMk id="2" creationId="{8A55C193-277B-4326-EE01-21A609F46612}"/>
          </ac:spMkLst>
        </pc:spChg>
        <pc:spChg chg="del mod">
          <ac:chgData name="Stone, Jessica" userId="87185591-2a31-4e8b-9e4d-78f4fe892729" providerId="ADAL" clId="{DB919CB0-3D5F-4044-96E6-FE0FAD241131}" dt="2025-08-13T15:18:40.340" v="9744" actId="478"/>
          <ac:spMkLst>
            <pc:docMk/>
            <pc:sldMk cId="2788480900" sldId="277"/>
            <ac:spMk id="3" creationId="{A263DC6E-14FC-F81D-03BD-F831A312A540}"/>
          </ac:spMkLst>
        </pc:spChg>
      </pc:sldChg>
      <pc:sldChg chg="modSp mod modNotesTx">
        <pc:chgData name="Stone, Jessica" userId="87185591-2a31-4e8b-9e4d-78f4fe892729" providerId="ADAL" clId="{DB919CB0-3D5F-4044-96E6-FE0FAD241131}" dt="2025-08-13T15:18:36.450" v="9743" actId="207"/>
        <pc:sldMkLst>
          <pc:docMk/>
          <pc:sldMk cId="1838637294" sldId="278"/>
        </pc:sldMkLst>
        <pc:spChg chg="mod">
          <ac:chgData name="Stone, Jessica" userId="87185591-2a31-4e8b-9e4d-78f4fe892729" providerId="ADAL" clId="{DB919CB0-3D5F-4044-96E6-FE0FAD241131}" dt="2025-08-13T15:18:36.450" v="9743" actId="207"/>
          <ac:spMkLst>
            <pc:docMk/>
            <pc:sldMk cId="1838637294" sldId="278"/>
            <ac:spMk id="2" creationId="{1D0D32C0-2BF3-FE0B-62B2-B933D2698F40}"/>
          </ac:spMkLst>
        </pc:spChg>
        <pc:spChg chg="mod">
          <ac:chgData name="Stone, Jessica" userId="87185591-2a31-4e8b-9e4d-78f4fe892729" providerId="ADAL" clId="{DB919CB0-3D5F-4044-96E6-FE0FAD241131}" dt="2025-08-13T15:18:34.453" v="9742" actId="207"/>
          <ac:spMkLst>
            <pc:docMk/>
            <pc:sldMk cId="1838637294" sldId="278"/>
            <ac:spMk id="3" creationId="{CFAEBF45-4E63-58FD-E1D0-E5CD8DB83260}"/>
          </ac:spMkLst>
        </pc:spChg>
      </pc:sldChg>
      <pc:sldChg chg="modSp mod modNotesTx">
        <pc:chgData name="Stone, Jessica" userId="87185591-2a31-4e8b-9e4d-78f4fe892729" providerId="ADAL" clId="{DB919CB0-3D5F-4044-96E6-FE0FAD241131}" dt="2025-08-13T15:19:31.579" v="9759" actId="313"/>
        <pc:sldMkLst>
          <pc:docMk/>
          <pc:sldMk cId="2711057014" sldId="280"/>
        </pc:sldMkLst>
        <pc:spChg chg="mod">
          <ac:chgData name="Stone, Jessica" userId="87185591-2a31-4e8b-9e4d-78f4fe892729" providerId="ADAL" clId="{DB919CB0-3D5F-4044-96E6-FE0FAD241131}" dt="2025-08-11T18:50:24.085" v="22"/>
          <ac:spMkLst>
            <pc:docMk/>
            <pc:sldMk cId="2711057014" sldId="280"/>
            <ac:spMk id="2" creationId="{1656A147-8531-DB80-311E-F8DD9C39DBB5}"/>
          </ac:spMkLst>
        </pc:spChg>
        <pc:spChg chg="mod">
          <ac:chgData name="Stone, Jessica" userId="87185591-2a31-4e8b-9e4d-78f4fe892729" providerId="ADAL" clId="{DB919CB0-3D5F-4044-96E6-FE0FAD241131}" dt="2025-08-13T15:19:31.579" v="9759" actId="313"/>
          <ac:spMkLst>
            <pc:docMk/>
            <pc:sldMk cId="2711057014" sldId="280"/>
            <ac:spMk id="3" creationId="{3D8C9E08-0CEA-B04F-1D82-C8852329E10B}"/>
          </ac:spMkLst>
        </pc:spChg>
      </pc:sldChg>
      <pc:sldChg chg="addSp delSp modSp mod setBg delDesignElem modNotesTx">
        <pc:chgData name="Stone, Jessica" userId="87185591-2a31-4e8b-9e4d-78f4fe892729" providerId="ADAL" clId="{DB919CB0-3D5F-4044-96E6-FE0FAD241131}" dt="2025-08-13T15:22:43.887" v="9955" actId="962"/>
        <pc:sldMkLst>
          <pc:docMk/>
          <pc:sldMk cId="38205005" sldId="281"/>
        </pc:sldMkLst>
        <pc:spChg chg="mod">
          <ac:chgData name="Stone, Jessica" userId="87185591-2a31-4e8b-9e4d-78f4fe892729" providerId="ADAL" clId="{DB919CB0-3D5F-4044-96E6-FE0FAD241131}" dt="2025-08-13T14:47:19.020" v="9188" actId="26606"/>
          <ac:spMkLst>
            <pc:docMk/>
            <pc:sldMk cId="38205005" sldId="281"/>
            <ac:spMk id="2" creationId="{6063F93C-53E8-8EE5-7793-AF099314ED60}"/>
          </ac:spMkLst>
        </pc:spChg>
        <pc:graphicFrameChg chg="mod modGraphic">
          <ac:chgData name="Stone, Jessica" userId="87185591-2a31-4e8b-9e4d-78f4fe892729" providerId="ADAL" clId="{DB919CB0-3D5F-4044-96E6-FE0FAD241131}" dt="2025-08-13T15:22:43.887" v="9955" actId="962"/>
          <ac:graphicFrameMkLst>
            <pc:docMk/>
            <pc:sldMk cId="38205005" sldId="281"/>
            <ac:graphicFrameMk id="5" creationId="{6F76E7E7-F815-EBD6-395A-6C362A30BC7C}"/>
          </ac:graphicFrameMkLst>
        </pc:graphicFrameChg>
        <pc:picChg chg="add">
          <ac:chgData name="Stone, Jessica" userId="87185591-2a31-4e8b-9e4d-78f4fe892729" providerId="ADAL" clId="{DB919CB0-3D5F-4044-96E6-FE0FAD241131}" dt="2025-08-13T14:47:19.020" v="9188" actId="26606"/>
          <ac:picMkLst>
            <pc:docMk/>
            <pc:sldMk cId="38205005" sldId="281"/>
            <ac:picMk id="10" creationId="{B577D423-FE81-4236-89DE-39776B810941}"/>
          </ac:picMkLst>
        </pc:picChg>
      </pc:sldChg>
      <pc:sldChg chg="modSp mod modNotesTx">
        <pc:chgData name="Stone, Jessica" userId="87185591-2a31-4e8b-9e4d-78f4fe892729" providerId="ADAL" clId="{DB919CB0-3D5F-4044-96E6-FE0FAD241131}" dt="2025-08-12T20:52:27.874" v="5306" actId="20577"/>
        <pc:sldMkLst>
          <pc:docMk/>
          <pc:sldMk cId="938530946" sldId="284"/>
        </pc:sldMkLst>
        <pc:spChg chg="mod">
          <ac:chgData name="Stone, Jessica" userId="87185591-2a31-4e8b-9e4d-78f4fe892729" providerId="ADAL" clId="{DB919CB0-3D5F-4044-96E6-FE0FAD241131}" dt="2025-08-11T18:55:24.003" v="413" actId="207"/>
          <ac:spMkLst>
            <pc:docMk/>
            <pc:sldMk cId="938530946" sldId="284"/>
            <ac:spMk id="2" creationId="{68DC4007-7FAE-66A1-8AF6-62C921BD597F}"/>
          </ac:spMkLst>
        </pc:spChg>
      </pc:sldChg>
      <pc:sldChg chg="modSp mod ord modNotesTx">
        <pc:chgData name="Stone, Jessica" userId="87185591-2a31-4e8b-9e4d-78f4fe892729" providerId="ADAL" clId="{DB919CB0-3D5F-4044-96E6-FE0FAD241131}" dt="2025-08-13T14:57:13.720" v="9233" actId="207"/>
        <pc:sldMkLst>
          <pc:docMk/>
          <pc:sldMk cId="190365382" sldId="286"/>
        </pc:sldMkLst>
        <pc:spChg chg="mod">
          <ac:chgData name="Stone, Jessica" userId="87185591-2a31-4e8b-9e4d-78f4fe892729" providerId="ADAL" clId="{DB919CB0-3D5F-4044-96E6-FE0FAD241131}" dt="2025-08-13T14:57:13.720" v="9233" actId="207"/>
          <ac:spMkLst>
            <pc:docMk/>
            <pc:sldMk cId="190365382" sldId="286"/>
            <ac:spMk id="2" creationId="{3BD32467-2C34-731C-8279-DC690535B5BB}"/>
          </ac:spMkLst>
        </pc:spChg>
      </pc:sldChg>
      <pc:sldChg chg="modSp mod modNotesTx">
        <pc:chgData name="Stone, Jessica" userId="87185591-2a31-4e8b-9e4d-78f4fe892729" providerId="ADAL" clId="{DB919CB0-3D5F-4044-96E6-FE0FAD241131}" dt="2025-08-13T14:46:05.730" v="9181" actId="207"/>
        <pc:sldMkLst>
          <pc:docMk/>
          <pc:sldMk cId="2429222272" sldId="288"/>
        </pc:sldMkLst>
        <pc:spChg chg="mod">
          <ac:chgData name="Stone, Jessica" userId="87185591-2a31-4e8b-9e4d-78f4fe892729" providerId="ADAL" clId="{DB919CB0-3D5F-4044-96E6-FE0FAD241131}" dt="2025-08-13T14:46:05.730" v="9181" actId="207"/>
          <ac:spMkLst>
            <pc:docMk/>
            <pc:sldMk cId="2429222272" sldId="288"/>
            <ac:spMk id="2" creationId="{B7C01498-EF0B-D59A-DA84-70852E35C4CD}"/>
          </ac:spMkLst>
        </pc:spChg>
      </pc:sldChg>
      <pc:sldChg chg="modSp mod modNotesTx">
        <pc:chgData name="Stone, Jessica" userId="87185591-2a31-4e8b-9e4d-78f4fe892729" providerId="ADAL" clId="{DB919CB0-3D5F-4044-96E6-FE0FAD241131}" dt="2025-08-13T14:46:03.177" v="9180" actId="207"/>
        <pc:sldMkLst>
          <pc:docMk/>
          <pc:sldMk cId="3389942410" sldId="289"/>
        </pc:sldMkLst>
        <pc:spChg chg="mod">
          <ac:chgData name="Stone, Jessica" userId="87185591-2a31-4e8b-9e4d-78f4fe892729" providerId="ADAL" clId="{DB919CB0-3D5F-4044-96E6-FE0FAD241131}" dt="2025-08-13T14:39:52.501" v="7423" actId="207"/>
          <ac:spMkLst>
            <pc:docMk/>
            <pc:sldMk cId="3389942410" sldId="289"/>
            <ac:spMk id="6" creationId="{4C5B287A-38D0-F093-643C-24D948EC21B9}"/>
          </ac:spMkLst>
        </pc:spChg>
        <pc:spChg chg="mod">
          <ac:chgData name="Stone, Jessica" userId="87185591-2a31-4e8b-9e4d-78f4fe892729" providerId="ADAL" clId="{DB919CB0-3D5F-4044-96E6-FE0FAD241131}" dt="2025-08-13T14:46:03.177" v="9180" actId="207"/>
          <ac:spMkLst>
            <pc:docMk/>
            <pc:sldMk cId="3389942410" sldId="289"/>
            <ac:spMk id="7" creationId="{7895BFAE-A401-2886-8122-E7BC684899F3}"/>
          </ac:spMkLst>
        </pc:spChg>
      </pc:sldChg>
      <pc:sldChg chg="modSp mod modNotesTx">
        <pc:chgData name="Stone, Jessica" userId="87185591-2a31-4e8b-9e4d-78f4fe892729" providerId="ADAL" clId="{DB919CB0-3D5F-4044-96E6-FE0FAD241131}" dt="2025-08-13T14:44:57.520" v="9179" actId="207"/>
        <pc:sldMkLst>
          <pc:docMk/>
          <pc:sldMk cId="3814848070" sldId="290"/>
        </pc:sldMkLst>
        <pc:spChg chg="mod">
          <ac:chgData name="Stone, Jessica" userId="87185591-2a31-4e8b-9e4d-78f4fe892729" providerId="ADAL" clId="{DB919CB0-3D5F-4044-96E6-FE0FAD241131}" dt="2025-08-13T14:44:57.520" v="9179" actId="207"/>
          <ac:spMkLst>
            <pc:docMk/>
            <pc:sldMk cId="3814848070" sldId="290"/>
            <ac:spMk id="2" creationId="{CEE1177F-3162-4BF8-09B0-4F8F8E54BDAD}"/>
          </ac:spMkLst>
        </pc:spChg>
        <pc:spChg chg="mod">
          <ac:chgData name="Stone, Jessica" userId="87185591-2a31-4e8b-9e4d-78f4fe892729" providerId="ADAL" clId="{DB919CB0-3D5F-4044-96E6-FE0FAD241131}" dt="2025-08-13T14:44:55.546" v="9178" actId="207"/>
          <ac:spMkLst>
            <pc:docMk/>
            <pc:sldMk cId="3814848070" sldId="290"/>
            <ac:spMk id="3" creationId="{2CB2E0EC-3863-5239-69EB-9C0373A6E49C}"/>
          </ac:spMkLst>
        </pc:spChg>
      </pc:sldChg>
      <pc:sldChg chg="modSp mod modNotesTx">
        <pc:chgData name="Stone, Jessica" userId="87185591-2a31-4e8b-9e4d-78f4fe892729" providerId="ADAL" clId="{DB919CB0-3D5F-4044-96E6-FE0FAD241131}" dt="2025-08-13T14:46:41.146" v="9186" actId="20577"/>
        <pc:sldMkLst>
          <pc:docMk/>
          <pc:sldMk cId="3896619716" sldId="292"/>
        </pc:sldMkLst>
        <pc:spChg chg="mod">
          <ac:chgData name="Stone, Jessica" userId="87185591-2a31-4e8b-9e4d-78f4fe892729" providerId="ADAL" clId="{DB919CB0-3D5F-4044-96E6-FE0FAD241131}" dt="2025-08-13T14:46:29.610" v="9183" actId="207"/>
          <ac:spMkLst>
            <pc:docMk/>
            <pc:sldMk cId="3896619716" sldId="292"/>
            <ac:spMk id="2" creationId="{A0B046EE-3D51-DCB4-2D4D-4FA613FE227C}"/>
          </ac:spMkLst>
        </pc:spChg>
        <pc:spChg chg="mod">
          <ac:chgData name="Stone, Jessica" userId="87185591-2a31-4e8b-9e4d-78f4fe892729" providerId="ADAL" clId="{DB919CB0-3D5F-4044-96E6-FE0FAD241131}" dt="2025-08-13T14:46:41.146" v="9186" actId="20577"/>
          <ac:spMkLst>
            <pc:docMk/>
            <pc:sldMk cId="3896619716" sldId="292"/>
            <ac:spMk id="3" creationId="{CB0E5585-6389-838D-3729-F5380B2416C3}"/>
          </ac:spMkLst>
        </pc:spChg>
      </pc:sldChg>
      <pc:sldChg chg="modSp mod modNotesTx">
        <pc:chgData name="Stone, Jessica" userId="87185591-2a31-4e8b-9e4d-78f4fe892729" providerId="ADAL" clId="{DB919CB0-3D5F-4044-96E6-FE0FAD241131}" dt="2025-08-12T20:36:30.064" v="4243" actId="20577"/>
        <pc:sldMkLst>
          <pc:docMk/>
          <pc:sldMk cId="2900319860" sldId="293"/>
        </pc:sldMkLst>
        <pc:spChg chg="mod">
          <ac:chgData name="Stone, Jessica" userId="87185591-2a31-4e8b-9e4d-78f4fe892729" providerId="ADAL" clId="{DB919CB0-3D5F-4044-96E6-FE0FAD241131}" dt="2025-08-11T18:56:28.139" v="489" actId="207"/>
          <ac:spMkLst>
            <pc:docMk/>
            <pc:sldMk cId="2900319860" sldId="293"/>
            <ac:spMk id="2" creationId="{3D732E00-3321-FB61-AF1E-15F9CC77AA42}"/>
          </ac:spMkLst>
        </pc:spChg>
        <pc:spChg chg="mod">
          <ac:chgData name="Stone, Jessica" userId="87185591-2a31-4e8b-9e4d-78f4fe892729" providerId="ADAL" clId="{DB919CB0-3D5F-4044-96E6-FE0FAD241131}" dt="2025-08-11T18:56:26.150" v="488" actId="207"/>
          <ac:spMkLst>
            <pc:docMk/>
            <pc:sldMk cId="2900319860" sldId="293"/>
            <ac:spMk id="3" creationId="{D0B25A52-EB95-E227-ED25-D2263CACE67B}"/>
          </ac:spMkLst>
        </pc:spChg>
      </pc:sldChg>
      <pc:sldChg chg="modSp mod modNotesTx">
        <pc:chgData name="Stone, Jessica" userId="87185591-2a31-4e8b-9e4d-78f4fe892729" providerId="ADAL" clId="{DB919CB0-3D5F-4044-96E6-FE0FAD241131}" dt="2025-08-13T14:23:24.413" v="5925" actId="20577"/>
        <pc:sldMkLst>
          <pc:docMk/>
          <pc:sldMk cId="467259899" sldId="294"/>
        </pc:sldMkLst>
        <pc:spChg chg="mod">
          <ac:chgData name="Stone, Jessica" userId="87185591-2a31-4e8b-9e4d-78f4fe892729" providerId="ADAL" clId="{DB919CB0-3D5F-4044-96E6-FE0FAD241131}" dt="2025-08-11T18:56:38.039" v="490" actId="207"/>
          <ac:spMkLst>
            <pc:docMk/>
            <pc:sldMk cId="467259899" sldId="294"/>
            <ac:spMk id="2" creationId="{E1EB238E-9354-D7DB-9C8D-B500595214AA}"/>
          </ac:spMkLst>
        </pc:spChg>
        <pc:spChg chg="mod">
          <ac:chgData name="Stone, Jessica" userId="87185591-2a31-4e8b-9e4d-78f4fe892729" providerId="ADAL" clId="{DB919CB0-3D5F-4044-96E6-FE0FAD241131}" dt="2025-08-13T14:23:24.413" v="5925" actId="20577"/>
          <ac:spMkLst>
            <pc:docMk/>
            <pc:sldMk cId="467259899" sldId="294"/>
            <ac:spMk id="3" creationId="{2900ACDA-93D0-0C9F-5C0C-45875CD510E3}"/>
          </ac:spMkLst>
        </pc:spChg>
      </pc:sldChg>
      <pc:sldChg chg="modSp mod modNotesTx">
        <pc:chgData name="Stone, Jessica" userId="87185591-2a31-4e8b-9e4d-78f4fe892729" providerId="ADAL" clId="{DB919CB0-3D5F-4044-96E6-FE0FAD241131}" dt="2025-08-13T14:25:28.242" v="6288" actId="20577"/>
        <pc:sldMkLst>
          <pc:docMk/>
          <pc:sldMk cId="879335847" sldId="295"/>
        </pc:sldMkLst>
        <pc:spChg chg="mod">
          <ac:chgData name="Stone, Jessica" userId="87185591-2a31-4e8b-9e4d-78f4fe892729" providerId="ADAL" clId="{DB919CB0-3D5F-4044-96E6-FE0FAD241131}" dt="2025-08-13T14:23:35.587" v="5934" actId="20577"/>
          <ac:spMkLst>
            <pc:docMk/>
            <pc:sldMk cId="879335847" sldId="295"/>
            <ac:spMk id="2" creationId="{494EE51D-F15B-1997-50C4-4F36A2D79294}"/>
          </ac:spMkLst>
        </pc:spChg>
        <pc:spChg chg="mod">
          <ac:chgData name="Stone, Jessica" userId="87185591-2a31-4e8b-9e4d-78f4fe892729" providerId="ADAL" clId="{DB919CB0-3D5F-4044-96E6-FE0FAD241131}" dt="2025-08-13T14:25:28.242" v="6288" actId="20577"/>
          <ac:spMkLst>
            <pc:docMk/>
            <pc:sldMk cId="879335847" sldId="295"/>
            <ac:spMk id="3" creationId="{D059BAE0-D693-79BB-37D6-E61286641DA5}"/>
          </ac:spMkLst>
        </pc:spChg>
      </pc:sldChg>
      <pc:sldChg chg="modSp mod modNotesTx">
        <pc:chgData name="Stone, Jessica" userId="87185591-2a31-4e8b-9e4d-78f4fe892729" providerId="ADAL" clId="{DB919CB0-3D5F-4044-96E6-FE0FAD241131}" dt="2025-08-13T15:23:09.638" v="9969" actId="207"/>
        <pc:sldMkLst>
          <pc:docMk/>
          <pc:sldMk cId="1692474502" sldId="296"/>
        </pc:sldMkLst>
        <pc:spChg chg="mod">
          <ac:chgData name="Stone, Jessica" userId="87185591-2a31-4e8b-9e4d-78f4fe892729" providerId="ADAL" clId="{DB919CB0-3D5F-4044-96E6-FE0FAD241131}" dt="2025-08-13T15:23:09.638" v="9969" actId="207"/>
          <ac:spMkLst>
            <pc:docMk/>
            <pc:sldMk cId="1692474502" sldId="296"/>
            <ac:spMk id="2" creationId="{E12C5037-CE16-F337-D7F4-4033A7049E3B}"/>
          </ac:spMkLst>
        </pc:spChg>
        <pc:spChg chg="mod">
          <ac:chgData name="Stone, Jessica" userId="87185591-2a31-4e8b-9e4d-78f4fe892729" providerId="ADAL" clId="{DB919CB0-3D5F-4044-96E6-FE0FAD241131}" dt="2025-08-13T15:23:07.519" v="9968" actId="207"/>
          <ac:spMkLst>
            <pc:docMk/>
            <pc:sldMk cId="1692474502" sldId="296"/>
            <ac:spMk id="3" creationId="{F354B059-6FF4-41FA-9EDC-A8B7C4D1919D}"/>
          </ac:spMkLst>
        </pc:spChg>
      </pc:sldChg>
      <pc:sldChg chg="modSp mod modNotesTx">
        <pc:chgData name="Stone, Jessica" userId="87185591-2a31-4e8b-9e4d-78f4fe892729" providerId="ADAL" clId="{DB919CB0-3D5F-4044-96E6-FE0FAD241131}" dt="2025-08-13T14:27:44.389" v="6476" actId="207"/>
        <pc:sldMkLst>
          <pc:docMk/>
          <pc:sldMk cId="1880192657" sldId="297"/>
        </pc:sldMkLst>
        <pc:spChg chg="mod">
          <ac:chgData name="Stone, Jessica" userId="87185591-2a31-4e8b-9e4d-78f4fe892729" providerId="ADAL" clId="{DB919CB0-3D5F-4044-96E6-FE0FAD241131}" dt="2025-08-13T14:27:44.389" v="6476" actId="207"/>
          <ac:spMkLst>
            <pc:docMk/>
            <pc:sldMk cId="1880192657" sldId="297"/>
            <ac:spMk id="2" creationId="{96DB25B7-047B-16FB-E4A1-D91D2A7C8B55}"/>
          </ac:spMkLst>
        </pc:spChg>
        <pc:spChg chg="mod">
          <ac:chgData name="Stone, Jessica" userId="87185591-2a31-4e8b-9e4d-78f4fe892729" providerId="ADAL" clId="{DB919CB0-3D5F-4044-96E6-FE0FAD241131}" dt="2025-08-13T14:27:42.446" v="6475" actId="207"/>
          <ac:spMkLst>
            <pc:docMk/>
            <pc:sldMk cId="1880192657" sldId="297"/>
            <ac:spMk id="3" creationId="{1DC8DCFA-5C8A-CC51-F162-16A1C742E7E2}"/>
          </ac:spMkLst>
        </pc:spChg>
        <pc:spChg chg="mod">
          <ac:chgData name="Stone, Jessica" userId="87185591-2a31-4e8b-9e4d-78f4fe892729" providerId="ADAL" clId="{DB919CB0-3D5F-4044-96E6-FE0FAD241131}" dt="2025-08-11T18:50:24.085" v="22"/>
          <ac:spMkLst>
            <pc:docMk/>
            <pc:sldMk cId="1880192657" sldId="297"/>
            <ac:spMk id="4" creationId="{92BB36E3-8CD0-815B-2978-10DD3D5A880D}"/>
          </ac:spMkLst>
        </pc:spChg>
      </pc:sldChg>
      <pc:sldChg chg="modSp mod modNotesTx">
        <pc:chgData name="Stone, Jessica" userId="87185591-2a31-4e8b-9e4d-78f4fe892729" providerId="ADAL" clId="{DB919CB0-3D5F-4044-96E6-FE0FAD241131}" dt="2025-08-13T15:19:15.700" v="9758" actId="207"/>
        <pc:sldMkLst>
          <pc:docMk/>
          <pc:sldMk cId="1883209346" sldId="311"/>
        </pc:sldMkLst>
        <pc:spChg chg="mod">
          <ac:chgData name="Stone, Jessica" userId="87185591-2a31-4e8b-9e4d-78f4fe892729" providerId="ADAL" clId="{DB919CB0-3D5F-4044-96E6-FE0FAD241131}" dt="2025-08-13T14:27:39.503" v="6474" actId="207"/>
          <ac:spMkLst>
            <pc:docMk/>
            <pc:sldMk cId="1883209346" sldId="311"/>
            <ac:spMk id="2" creationId="{86FBD493-F63F-598A-462A-2429BFEDA10A}"/>
          </ac:spMkLst>
        </pc:spChg>
        <pc:spChg chg="mod">
          <ac:chgData name="Stone, Jessica" userId="87185591-2a31-4e8b-9e4d-78f4fe892729" providerId="ADAL" clId="{DB919CB0-3D5F-4044-96E6-FE0FAD241131}" dt="2025-08-13T15:19:15.700" v="9758" actId="207"/>
          <ac:spMkLst>
            <pc:docMk/>
            <pc:sldMk cId="1883209346" sldId="311"/>
            <ac:spMk id="3" creationId="{3435C070-CA45-13F6-54C4-61B6E9210AF7}"/>
          </ac:spMkLst>
        </pc:spChg>
      </pc:sldChg>
      <pc:sldChg chg="modSp mod modNotesTx">
        <pc:chgData name="Stone, Jessica" userId="87185591-2a31-4e8b-9e4d-78f4fe892729" providerId="ADAL" clId="{DB919CB0-3D5F-4044-96E6-FE0FAD241131}" dt="2025-08-13T15:23:19.830" v="9981" actId="20577"/>
        <pc:sldMkLst>
          <pc:docMk/>
          <pc:sldMk cId="40020648" sldId="312"/>
        </pc:sldMkLst>
        <pc:spChg chg="mod">
          <ac:chgData name="Stone, Jessica" userId="87185591-2a31-4e8b-9e4d-78f4fe892729" providerId="ADAL" clId="{DB919CB0-3D5F-4044-96E6-FE0FAD241131}" dt="2025-08-13T15:23:19.830" v="9981" actId="20577"/>
          <ac:spMkLst>
            <pc:docMk/>
            <pc:sldMk cId="40020648" sldId="312"/>
            <ac:spMk id="2" creationId="{B40854AE-520E-F101-E748-11E9F453DBF8}"/>
          </ac:spMkLst>
        </pc:spChg>
        <pc:spChg chg="mod">
          <ac:chgData name="Stone, Jessica" userId="87185591-2a31-4e8b-9e4d-78f4fe892729" providerId="ADAL" clId="{DB919CB0-3D5F-4044-96E6-FE0FAD241131}" dt="2025-08-13T15:19:11.525" v="9757" actId="207"/>
          <ac:spMkLst>
            <pc:docMk/>
            <pc:sldMk cId="40020648" sldId="312"/>
            <ac:spMk id="3" creationId="{F8085236-8180-CC80-462A-990E920F0360}"/>
          </ac:spMkLst>
        </pc:spChg>
      </pc:sldChg>
      <pc:sldChg chg="modSp mod modNotesTx">
        <pc:chgData name="Stone, Jessica" userId="87185591-2a31-4e8b-9e4d-78f4fe892729" providerId="ADAL" clId="{DB919CB0-3D5F-4044-96E6-FE0FAD241131}" dt="2025-08-13T15:19:07.691" v="9755" actId="207"/>
        <pc:sldMkLst>
          <pc:docMk/>
          <pc:sldMk cId="1444224865" sldId="313"/>
        </pc:sldMkLst>
        <pc:spChg chg="mod">
          <ac:chgData name="Stone, Jessica" userId="87185591-2a31-4e8b-9e4d-78f4fe892729" providerId="ADAL" clId="{DB919CB0-3D5F-4044-96E6-FE0FAD241131}" dt="2025-08-13T15:19:07.691" v="9755" actId="207"/>
          <ac:spMkLst>
            <pc:docMk/>
            <pc:sldMk cId="1444224865" sldId="313"/>
            <ac:spMk id="2" creationId="{AE3D7C48-ECB3-7853-0540-25F75253C857}"/>
          </ac:spMkLst>
        </pc:spChg>
        <pc:spChg chg="mod">
          <ac:chgData name="Stone, Jessica" userId="87185591-2a31-4e8b-9e4d-78f4fe892729" providerId="ADAL" clId="{DB919CB0-3D5F-4044-96E6-FE0FAD241131}" dt="2025-08-13T15:19:04.465" v="9754" actId="207"/>
          <ac:spMkLst>
            <pc:docMk/>
            <pc:sldMk cId="1444224865" sldId="313"/>
            <ac:spMk id="3" creationId="{3DA48C38-1E1A-B9DE-4509-9C6343336DAB}"/>
          </ac:spMkLst>
        </pc:spChg>
      </pc:sldChg>
      <pc:sldChg chg="modSp mod modNotesTx">
        <pc:chgData name="Stone, Jessica" userId="87185591-2a31-4e8b-9e4d-78f4fe892729" providerId="ADAL" clId="{DB919CB0-3D5F-4044-96E6-FE0FAD241131}" dt="2025-08-13T15:24:01.334" v="10039" actId="5793"/>
        <pc:sldMkLst>
          <pc:docMk/>
          <pc:sldMk cId="4187235895" sldId="314"/>
        </pc:sldMkLst>
        <pc:spChg chg="mod">
          <ac:chgData name="Stone, Jessica" userId="87185591-2a31-4e8b-9e4d-78f4fe892729" providerId="ADAL" clId="{DB919CB0-3D5F-4044-96E6-FE0FAD241131}" dt="2025-08-13T15:24:01.334" v="10039" actId="5793"/>
          <ac:spMkLst>
            <pc:docMk/>
            <pc:sldMk cId="4187235895" sldId="314"/>
            <ac:spMk id="2" creationId="{EF96A6DF-6185-5A7D-6DEE-B555DA6E9E6F}"/>
          </ac:spMkLst>
        </pc:spChg>
        <pc:spChg chg="mod">
          <ac:chgData name="Stone, Jessica" userId="87185591-2a31-4e8b-9e4d-78f4fe892729" providerId="ADAL" clId="{DB919CB0-3D5F-4044-96E6-FE0FAD241131}" dt="2025-08-13T15:18:54.974" v="9750" actId="207"/>
          <ac:spMkLst>
            <pc:docMk/>
            <pc:sldMk cId="4187235895" sldId="314"/>
            <ac:spMk id="3" creationId="{83A2ABCB-0DE0-844D-2A47-29CC08CCB6ED}"/>
          </ac:spMkLst>
        </pc:spChg>
      </pc:sldChg>
      <pc:sldChg chg="modSp mod modNotesTx">
        <pc:chgData name="Stone, Jessica" userId="87185591-2a31-4e8b-9e4d-78f4fe892729" providerId="ADAL" clId="{DB919CB0-3D5F-4044-96E6-FE0FAD241131}" dt="2025-08-13T15:24:05.821" v="10043" actId="20577"/>
        <pc:sldMkLst>
          <pc:docMk/>
          <pc:sldMk cId="4013247035" sldId="315"/>
        </pc:sldMkLst>
        <pc:spChg chg="mod">
          <ac:chgData name="Stone, Jessica" userId="87185591-2a31-4e8b-9e4d-78f4fe892729" providerId="ADAL" clId="{DB919CB0-3D5F-4044-96E6-FE0FAD241131}" dt="2025-08-13T15:24:05.821" v="10043" actId="20577"/>
          <ac:spMkLst>
            <pc:docMk/>
            <pc:sldMk cId="4013247035" sldId="315"/>
            <ac:spMk id="2" creationId="{0F89A8E0-FCB1-410B-7A0F-6F0A5F33B25B}"/>
          </ac:spMkLst>
        </pc:spChg>
        <pc:spChg chg="mod">
          <ac:chgData name="Stone, Jessica" userId="87185591-2a31-4e8b-9e4d-78f4fe892729" providerId="ADAL" clId="{DB919CB0-3D5F-4044-96E6-FE0FAD241131}" dt="2025-08-13T15:18:50.709" v="9748" actId="207"/>
          <ac:spMkLst>
            <pc:docMk/>
            <pc:sldMk cId="4013247035" sldId="315"/>
            <ac:spMk id="3" creationId="{820AD0A0-59DB-5A97-6070-0C4B3F07E538}"/>
          </ac:spMkLst>
        </pc:spChg>
      </pc:sldChg>
      <pc:sldChg chg="modSp mod modNotesTx">
        <pc:chgData name="Stone, Jessica" userId="87185591-2a31-4e8b-9e4d-78f4fe892729" providerId="ADAL" clId="{DB919CB0-3D5F-4044-96E6-FE0FAD241131}" dt="2025-08-13T15:24:12.302" v="10045" actId="20577"/>
        <pc:sldMkLst>
          <pc:docMk/>
          <pc:sldMk cId="4205454965" sldId="316"/>
        </pc:sldMkLst>
        <pc:spChg chg="mod">
          <ac:chgData name="Stone, Jessica" userId="87185591-2a31-4e8b-9e4d-78f4fe892729" providerId="ADAL" clId="{DB919CB0-3D5F-4044-96E6-FE0FAD241131}" dt="2025-08-13T15:24:12.302" v="10045" actId="20577"/>
          <ac:spMkLst>
            <pc:docMk/>
            <pc:sldMk cId="4205454965" sldId="316"/>
            <ac:spMk id="2" creationId="{11C9F2D4-D826-2185-5603-B327D716D7A7}"/>
          </ac:spMkLst>
        </pc:spChg>
        <pc:spChg chg="mod">
          <ac:chgData name="Stone, Jessica" userId="87185591-2a31-4e8b-9e4d-78f4fe892729" providerId="ADAL" clId="{DB919CB0-3D5F-4044-96E6-FE0FAD241131}" dt="2025-08-13T15:18:45.524" v="9746" actId="207"/>
          <ac:spMkLst>
            <pc:docMk/>
            <pc:sldMk cId="4205454965" sldId="316"/>
            <ac:spMk id="3" creationId="{C24145BD-94B0-F0F3-7531-B242974C4B53}"/>
          </ac:spMkLst>
        </pc:spChg>
      </pc:sldChg>
      <pc:sldChg chg="modSp del">
        <pc:chgData name="Stone, Jessica" userId="87185591-2a31-4e8b-9e4d-78f4fe892729" providerId="ADAL" clId="{DB919CB0-3D5F-4044-96E6-FE0FAD241131}" dt="2025-08-12T20:11:36.432" v="892" actId="47"/>
        <pc:sldMkLst>
          <pc:docMk/>
          <pc:sldMk cId="1406218074" sldId="320"/>
        </pc:sldMkLst>
      </pc:sldChg>
      <pc:sldChg chg="modSp del">
        <pc:chgData name="Stone, Jessica" userId="87185591-2a31-4e8b-9e4d-78f4fe892729" providerId="ADAL" clId="{DB919CB0-3D5F-4044-96E6-FE0FAD241131}" dt="2025-08-12T20:12:40.195" v="1194" actId="47"/>
        <pc:sldMkLst>
          <pc:docMk/>
          <pc:sldMk cId="576194499" sldId="321"/>
        </pc:sldMkLst>
      </pc:sldChg>
      <pc:sldChg chg="modSp mod modNotesTx">
        <pc:chgData name="Stone, Jessica" userId="87185591-2a31-4e8b-9e4d-78f4fe892729" providerId="ADAL" clId="{DB919CB0-3D5F-4044-96E6-FE0FAD241131}" dt="2025-08-13T14:38:18.273" v="7415" actId="207"/>
        <pc:sldMkLst>
          <pc:docMk/>
          <pc:sldMk cId="4193408251" sldId="322"/>
        </pc:sldMkLst>
        <pc:spChg chg="mod">
          <ac:chgData name="Stone, Jessica" userId="87185591-2a31-4e8b-9e4d-78f4fe892729" providerId="ADAL" clId="{DB919CB0-3D5F-4044-96E6-FE0FAD241131}" dt="2025-08-13T14:38:18.273" v="7415" actId="207"/>
          <ac:spMkLst>
            <pc:docMk/>
            <pc:sldMk cId="4193408251" sldId="322"/>
            <ac:spMk id="2" creationId="{894816C0-118E-00F5-0FA1-3F9C807324F7}"/>
          </ac:spMkLst>
        </pc:spChg>
        <pc:spChg chg="mod">
          <ac:chgData name="Stone, Jessica" userId="87185591-2a31-4e8b-9e4d-78f4fe892729" providerId="ADAL" clId="{DB919CB0-3D5F-4044-96E6-FE0FAD241131}" dt="2025-08-13T14:38:16.255" v="7414" actId="207"/>
          <ac:spMkLst>
            <pc:docMk/>
            <pc:sldMk cId="4193408251" sldId="322"/>
            <ac:spMk id="3" creationId="{5812C0B6-E08B-7183-B609-B8D4F1679399}"/>
          </ac:spMkLst>
        </pc:spChg>
      </pc:sldChg>
      <pc:sldChg chg="modSp mod">
        <pc:chgData name="Stone, Jessica" userId="87185591-2a31-4e8b-9e4d-78f4fe892729" providerId="ADAL" clId="{DB919CB0-3D5F-4044-96E6-FE0FAD241131}" dt="2025-08-11T18:54:56.483" v="404" actId="207"/>
        <pc:sldMkLst>
          <pc:docMk/>
          <pc:sldMk cId="3796421350" sldId="323"/>
        </pc:sldMkLst>
        <pc:spChg chg="mod">
          <ac:chgData name="Stone, Jessica" userId="87185591-2a31-4e8b-9e4d-78f4fe892729" providerId="ADAL" clId="{DB919CB0-3D5F-4044-96E6-FE0FAD241131}" dt="2025-08-11T18:54:54.432" v="403" actId="207"/>
          <ac:spMkLst>
            <pc:docMk/>
            <pc:sldMk cId="3796421350" sldId="323"/>
            <ac:spMk id="2" creationId="{CE441527-EF20-971C-9751-29CDD4C540E5}"/>
          </ac:spMkLst>
        </pc:spChg>
        <pc:spChg chg="mod">
          <ac:chgData name="Stone, Jessica" userId="87185591-2a31-4e8b-9e4d-78f4fe892729" providerId="ADAL" clId="{DB919CB0-3D5F-4044-96E6-FE0FAD241131}" dt="2025-08-11T18:54:56.483" v="404" actId="207"/>
          <ac:spMkLst>
            <pc:docMk/>
            <pc:sldMk cId="3796421350" sldId="323"/>
            <ac:spMk id="3" creationId="{560FA079-2495-D5F3-8FED-75F948642202}"/>
          </ac:spMkLst>
        </pc:spChg>
      </pc:sldChg>
      <pc:sldChg chg="modSp mod modNotesTx">
        <pc:chgData name="Stone, Jessica" userId="87185591-2a31-4e8b-9e4d-78f4fe892729" providerId="ADAL" clId="{DB919CB0-3D5F-4044-96E6-FE0FAD241131}" dt="2025-08-12T20:53:37.394" v="5322" actId="20577"/>
        <pc:sldMkLst>
          <pc:docMk/>
          <pc:sldMk cId="1103507681" sldId="324"/>
        </pc:sldMkLst>
        <pc:spChg chg="mod">
          <ac:chgData name="Stone, Jessica" userId="87185591-2a31-4e8b-9e4d-78f4fe892729" providerId="ADAL" clId="{DB919CB0-3D5F-4044-96E6-FE0FAD241131}" dt="2025-08-11T18:55:40.178" v="418" actId="207"/>
          <ac:spMkLst>
            <pc:docMk/>
            <pc:sldMk cId="1103507681" sldId="324"/>
            <ac:spMk id="2" creationId="{0F2FB0D1-89EE-7682-9284-D7050B8F9251}"/>
          </ac:spMkLst>
        </pc:spChg>
        <pc:spChg chg="mod">
          <ac:chgData name="Stone, Jessica" userId="87185591-2a31-4e8b-9e4d-78f4fe892729" providerId="ADAL" clId="{DB919CB0-3D5F-4044-96E6-FE0FAD241131}" dt="2025-08-12T20:53:37.394" v="5322" actId="20577"/>
          <ac:spMkLst>
            <pc:docMk/>
            <pc:sldMk cId="1103507681" sldId="324"/>
            <ac:spMk id="3" creationId="{6D8EC108-9CDC-E7C2-1800-B9CEDB017DA5}"/>
          </ac:spMkLst>
        </pc:spChg>
      </pc:sldChg>
      <pc:sldChg chg="modSp mod modNotesTx">
        <pc:chgData name="Stone, Jessica" userId="87185591-2a31-4e8b-9e4d-78f4fe892729" providerId="ADAL" clId="{DB919CB0-3D5F-4044-96E6-FE0FAD241131}" dt="2025-08-13T15:25:26.437" v="10300" actId="20577"/>
        <pc:sldMkLst>
          <pc:docMk/>
          <pc:sldMk cId="3117188198" sldId="325"/>
        </pc:sldMkLst>
        <pc:spChg chg="mod">
          <ac:chgData name="Stone, Jessica" userId="87185591-2a31-4e8b-9e4d-78f4fe892729" providerId="ADAL" clId="{DB919CB0-3D5F-4044-96E6-FE0FAD241131}" dt="2025-08-13T15:25:26.437" v="10300" actId="20577"/>
          <ac:spMkLst>
            <pc:docMk/>
            <pc:sldMk cId="3117188198" sldId="325"/>
            <ac:spMk id="2" creationId="{C728058E-F81B-ED16-A6B2-BD1F9B56E23F}"/>
          </ac:spMkLst>
        </pc:spChg>
        <pc:picChg chg="mod">
          <ac:chgData name="Stone, Jessica" userId="87185591-2a31-4e8b-9e4d-78f4fe892729" providerId="ADAL" clId="{DB919CB0-3D5F-4044-96E6-FE0FAD241131}" dt="2025-08-13T15:22:21.144" v="9951" actId="962"/>
          <ac:picMkLst>
            <pc:docMk/>
            <pc:sldMk cId="3117188198" sldId="325"/>
            <ac:picMk id="5" creationId="{10EEF531-8547-06A6-73F3-1A45D7C27159}"/>
          </ac:picMkLst>
        </pc:picChg>
      </pc:sldChg>
      <pc:sldChg chg="modSp del">
        <pc:chgData name="Stone, Jessica" userId="87185591-2a31-4e8b-9e4d-78f4fe892729" providerId="ADAL" clId="{DB919CB0-3D5F-4044-96E6-FE0FAD241131}" dt="2025-08-12T20:46:46.182" v="5052" actId="47"/>
        <pc:sldMkLst>
          <pc:docMk/>
          <pc:sldMk cId="2040460584" sldId="326"/>
        </pc:sldMkLst>
      </pc:sldChg>
      <pc:sldChg chg="modSp add mod modNotesTx">
        <pc:chgData name="Stone, Jessica" userId="87185591-2a31-4e8b-9e4d-78f4fe892729" providerId="ADAL" clId="{DB919CB0-3D5F-4044-96E6-FE0FAD241131}" dt="2025-08-13T14:26:50.805" v="6472" actId="20577"/>
        <pc:sldMkLst>
          <pc:docMk/>
          <pc:sldMk cId="2743778484" sldId="327"/>
        </pc:sldMkLst>
        <pc:spChg chg="mod">
          <ac:chgData name="Stone, Jessica" userId="87185591-2a31-4e8b-9e4d-78f4fe892729" providerId="ADAL" clId="{DB919CB0-3D5F-4044-96E6-FE0FAD241131}" dt="2025-08-13T14:23:46.248" v="5947" actId="20577"/>
          <ac:spMkLst>
            <pc:docMk/>
            <pc:sldMk cId="2743778484" sldId="327"/>
            <ac:spMk id="2" creationId="{BA0BCB11-D410-E76B-A5FB-D7F50D275450}"/>
          </ac:spMkLst>
        </pc:spChg>
        <pc:spChg chg="mod">
          <ac:chgData name="Stone, Jessica" userId="87185591-2a31-4e8b-9e4d-78f4fe892729" providerId="ADAL" clId="{DB919CB0-3D5F-4044-96E6-FE0FAD241131}" dt="2025-08-13T14:26:50.805" v="6472" actId="20577"/>
          <ac:spMkLst>
            <pc:docMk/>
            <pc:sldMk cId="2743778484" sldId="327"/>
            <ac:spMk id="3" creationId="{3483A49C-1FBA-435B-7D33-392F8BEFD5E4}"/>
          </ac:spMkLst>
        </pc:spChg>
      </pc:sldChg>
      <pc:sldChg chg="modSp add mod modNotesTx">
        <pc:chgData name="Stone, Jessica" userId="87185591-2a31-4e8b-9e4d-78f4fe892729" providerId="ADAL" clId="{DB919CB0-3D5F-4044-96E6-FE0FAD241131}" dt="2025-08-13T14:32:56.994" v="6485" actId="207"/>
        <pc:sldMkLst>
          <pc:docMk/>
          <pc:sldMk cId="1335481730" sldId="328"/>
        </pc:sldMkLst>
        <pc:spChg chg="mod">
          <ac:chgData name="Stone, Jessica" userId="87185591-2a31-4e8b-9e4d-78f4fe892729" providerId="ADAL" clId="{DB919CB0-3D5F-4044-96E6-FE0FAD241131}" dt="2025-08-13T14:32:56.994" v="6485" actId="207"/>
          <ac:spMkLst>
            <pc:docMk/>
            <pc:sldMk cId="1335481730" sldId="328"/>
            <ac:spMk id="2" creationId="{921AE500-2D01-0086-E707-E480F1023A72}"/>
          </ac:spMkLst>
        </pc:spChg>
        <pc:spChg chg="mod">
          <ac:chgData name="Stone, Jessica" userId="87185591-2a31-4e8b-9e4d-78f4fe892729" providerId="ADAL" clId="{DB919CB0-3D5F-4044-96E6-FE0FAD241131}" dt="2025-08-13T14:32:55.137" v="6484" actId="207"/>
          <ac:spMkLst>
            <pc:docMk/>
            <pc:sldMk cId="1335481730" sldId="328"/>
            <ac:spMk id="3" creationId="{F753892F-D8D2-013D-D2B4-C5D34D7AF32D}"/>
          </ac:spMkLst>
        </pc:spChg>
      </pc:sldChg>
      <pc:sldChg chg="modSp add mod modNotesTx">
        <pc:chgData name="Stone, Jessica" userId="87185591-2a31-4e8b-9e4d-78f4fe892729" providerId="ADAL" clId="{DB919CB0-3D5F-4044-96E6-FE0FAD241131}" dt="2025-08-13T14:32:52.354" v="6483" actId="207"/>
        <pc:sldMkLst>
          <pc:docMk/>
          <pc:sldMk cId="3094532982" sldId="329"/>
        </pc:sldMkLst>
        <pc:spChg chg="mod">
          <ac:chgData name="Stone, Jessica" userId="87185591-2a31-4e8b-9e4d-78f4fe892729" providerId="ADAL" clId="{DB919CB0-3D5F-4044-96E6-FE0FAD241131}" dt="2025-08-13T14:32:52.354" v="6483" actId="207"/>
          <ac:spMkLst>
            <pc:docMk/>
            <pc:sldMk cId="3094532982" sldId="329"/>
            <ac:spMk id="2" creationId="{B6332B0E-8434-4D18-00E1-660D161049C1}"/>
          </ac:spMkLst>
        </pc:spChg>
        <pc:spChg chg="mod">
          <ac:chgData name="Stone, Jessica" userId="87185591-2a31-4e8b-9e4d-78f4fe892729" providerId="ADAL" clId="{DB919CB0-3D5F-4044-96E6-FE0FAD241131}" dt="2025-08-13T14:32:50.273" v="6482" actId="207"/>
          <ac:spMkLst>
            <pc:docMk/>
            <pc:sldMk cId="3094532982" sldId="329"/>
            <ac:spMk id="3" creationId="{7FCCA680-6112-364F-2FDC-EAED2F8FD64F}"/>
          </ac:spMkLst>
        </pc:spChg>
      </pc:sldChg>
      <pc:sldChg chg="modSp add mod modNotesTx">
        <pc:chgData name="Stone, Jessica" userId="87185591-2a31-4e8b-9e4d-78f4fe892729" providerId="ADAL" clId="{DB919CB0-3D5F-4044-96E6-FE0FAD241131}" dt="2025-08-13T14:57:18.760" v="9235" actId="207"/>
        <pc:sldMkLst>
          <pc:docMk/>
          <pc:sldMk cId="1185670656" sldId="330"/>
        </pc:sldMkLst>
        <pc:spChg chg="mod">
          <ac:chgData name="Stone, Jessica" userId="87185591-2a31-4e8b-9e4d-78f4fe892729" providerId="ADAL" clId="{DB919CB0-3D5F-4044-96E6-FE0FAD241131}" dt="2025-08-13T14:57:18.760" v="9235" actId="207"/>
          <ac:spMkLst>
            <pc:docMk/>
            <pc:sldMk cId="1185670656" sldId="330"/>
            <ac:spMk id="2" creationId="{D061953D-77C1-58BA-271D-3827E50897AC}"/>
          </ac:spMkLst>
        </pc:spChg>
        <pc:spChg chg="mod">
          <ac:chgData name="Stone, Jessica" userId="87185591-2a31-4e8b-9e4d-78f4fe892729" providerId="ADAL" clId="{DB919CB0-3D5F-4044-96E6-FE0FAD241131}" dt="2025-08-13T14:57:16.581" v="9234" actId="207"/>
          <ac:spMkLst>
            <pc:docMk/>
            <pc:sldMk cId="1185670656" sldId="330"/>
            <ac:spMk id="3" creationId="{3A2718BD-FC85-65B1-9362-B8AC65A776B6}"/>
          </ac:spMkLst>
        </pc:spChg>
      </pc:sldChg>
      <pc:sldChg chg="modSp new del mod">
        <pc:chgData name="Stone, Jessica" userId="87185591-2a31-4e8b-9e4d-78f4fe892729" providerId="ADAL" clId="{DB919CB0-3D5F-4044-96E6-FE0FAD241131}" dt="2025-08-12T20:19:17.325" v="2769" actId="2696"/>
        <pc:sldMkLst>
          <pc:docMk/>
          <pc:sldMk cId="1599556908" sldId="330"/>
        </pc:sldMkLst>
        <pc:spChg chg="mod">
          <ac:chgData name="Stone, Jessica" userId="87185591-2a31-4e8b-9e4d-78f4fe892729" providerId="ADAL" clId="{DB919CB0-3D5F-4044-96E6-FE0FAD241131}" dt="2025-08-12T20:13:49.907" v="1224" actId="20577"/>
          <ac:spMkLst>
            <pc:docMk/>
            <pc:sldMk cId="1599556908" sldId="330"/>
            <ac:spMk id="2" creationId="{D061953D-77C1-58BA-271D-3827E50897AC}"/>
          </ac:spMkLst>
        </pc:spChg>
        <pc:spChg chg="mod">
          <ac:chgData name="Stone, Jessica" userId="87185591-2a31-4e8b-9e4d-78f4fe892729" providerId="ADAL" clId="{DB919CB0-3D5F-4044-96E6-FE0FAD241131}" dt="2025-08-12T20:16:44.582" v="2164" actId="20577"/>
          <ac:spMkLst>
            <pc:docMk/>
            <pc:sldMk cId="1599556908" sldId="330"/>
            <ac:spMk id="3" creationId="{3A2718BD-FC85-65B1-9362-B8AC65A776B6}"/>
          </ac:spMkLst>
        </pc:spChg>
      </pc:sldChg>
      <pc:sldChg chg="addSp delSp modSp new mod modNotesTx">
        <pc:chgData name="Stone, Jessica" userId="87185591-2a31-4e8b-9e4d-78f4fe892729" providerId="ADAL" clId="{DB919CB0-3D5F-4044-96E6-FE0FAD241131}" dt="2025-08-13T14:57:30.327" v="9239" actId="478"/>
        <pc:sldMkLst>
          <pc:docMk/>
          <pc:sldMk cId="2222956829" sldId="331"/>
        </pc:sldMkLst>
        <pc:spChg chg="del mod">
          <ac:chgData name="Stone, Jessica" userId="87185591-2a31-4e8b-9e4d-78f4fe892729" providerId="ADAL" clId="{DB919CB0-3D5F-4044-96E6-FE0FAD241131}" dt="2025-08-12T20:17:23.843" v="2181" actId="478"/>
          <ac:spMkLst>
            <pc:docMk/>
            <pc:sldMk cId="2222956829" sldId="331"/>
            <ac:spMk id="2" creationId="{1C7A1C5D-3FB1-459A-2DFD-BFCC2508EAD2}"/>
          </ac:spMkLst>
        </pc:spChg>
        <pc:spChg chg="del">
          <ac:chgData name="Stone, Jessica" userId="87185591-2a31-4e8b-9e4d-78f4fe892729" providerId="ADAL" clId="{DB919CB0-3D5F-4044-96E6-FE0FAD241131}" dt="2025-08-13T14:57:30.327" v="9239" actId="478"/>
          <ac:spMkLst>
            <pc:docMk/>
            <pc:sldMk cId="2222956829" sldId="331"/>
            <ac:spMk id="3" creationId="{C270C74D-F3AA-44D2-F19A-61A16DCCED65}"/>
          </ac:spMkLst>
        </pc:spChg>
        <pc:spChg chg="add mod">
          <ac:chgData name="Stone, Jessica" userId="87185591-2a31-4e8b-9e4d-78f4fe892729" providerId="ADAL" clId="{DB919CB0-3D5F-4044-96E6-FE0FAD241131}" dt="2025-08-13T14:57:27.503" v="9238" actId="207"/>
          <ac:spMkLst>
            <pc:docMk/>
            <pc:sldMk cId="2222956829" sldId="331"/>
            <ac:spMk id="5" creationId="{25BE69BD-2537-9097-DDDE-381CBEA2AC2F}"/>
          </ac:spMkLst>
        </pc:spChg>
      </pc:sldChg>
      <pc:sldChg chg="modSp new mod modNotesTx">
        <pc:chgData name="Stone, Jessica" userId="87185591-2a31-4e8b-9e4d-78f4fe892729" providerId="ADAL" clId="{DB919CB0-3D5F-4044-96E6-FE0FAD241131}" dt="2025-08-13T14:57:24.295" v="9237" actId="207"/>
        <pc:sldMkLst>
          <pc:docMk/>
          <pc:sldMk cId="2082871542" sldId="332"/>
        </pc:sldMkLst>
        <pc:spChg chg="mod">
          <ac:chgData name="Stone, Jessica" userId="87185591-2a31-4e8b-9e4d-78f4fe892729" providerId="ADAL" clId="{DB919CB0-3D5F-4044-96E6-FE0FAD241131}" dt="2025-08-13T14:57:24.295" v="9237" actId="207"/>
          <ac:spMkLst>
            <pc:docMk/>
            <pc:sldMk cId="2082871542" sldId="332"/>
            <ac:spMk id="2" creationId="{FC74D28F-055C-EE60-F6E6-513C4CC1E325}"/>
          </ac:spMkLst>
        </pc:spChg>
        <pc:spChg chg="mod">
          <ac:chgData name="Stone, Jessica" userId="87185591-2a31-4e8b-9e4d-78f4fe892729" providerId="ADAL" clId="{DB919CB0-3D5F-4044-96E6-FE0FAD241131}" dt="2025-08-13T14:57:21.907" v="9236" actId="207"/>
          <ac:spMkLst>
            <pc:docMk/>
            <pc:sldMk cId="2082871542" sldId="332"/>
            <ac:spMk id="3" creationId="{8733A8E7-DE8A-5DFC-98BC-072275F64789}"/>
          </ac:spMkLst>
        </pc:spChg>
      </pc:sldChg>
      <pc:sldChg chg="modSp new mod modNotesTx">
        <pc:chgData name="Stone, Jessica" userId="87185591-2a31-4e8b-9e4d-78f4fe892729" providerId="ADAL" clId="{DB919CB0-3D5F-4044-96E6-FE0FAD241131}" dt="2025-08-13T15:17:26.526" v="9694" actId="21"/>
        <pc:sldMkLst>
          <pc:docMk/>
          <pc:sldMk cId="3372650714" sldId="333"/>
        </pc:sldMkLst>
        <pc:spChg chg="mod">
          <ac:chgData name="Stone, Jessica" userId="87185591-2a31-4e8b-9e4d-78f4fe892729" providerId="ADAL" clId="{DB919CB0-3D5F-4044-96E6-FE0FAD241131}" dt="2025-08-13T15:16:40.627" v="9684" actId="20577"/>
          <ac:spMkLst>
            <pc:docMk/>
            <pc:sldMk cId="3372650714" sldId="333"/>
            <ac:spMk id="2" creationId="{3185EFB5-A81B-974C-BE7E-DA99A18CF5D5}"/>
          </ac:spMkLst>
        </pc:spChg>
        <pc:spChg chg="mod">
          <ac:chgData name="Stone, Jessica" userId="87185591-2a31-4e8b-9e4d-78f4fe892729" providerId="ADAL" clId="{DB919CB0-3D5F-4044-96E6-FE0FAD241131}" dt="2025-08-13T15:17:26.526" v="9694" actId="21"/>
          <ac:spMkLst>
            <pc:docMk/>
            <pc:sldMk cId="3372650714" sldId="333"/>
            <ac:spMk id="3" creationId="{2D3747EE-B796-0992-8769-5FBBA5295A38}"/>
          </ac:spMkLst>
        </pc:spChg>
      </pc:sldChg>
      <pc:sldChg chg="modSp new mod modNotesTx">
        <pc:chgData name="Stone, Jessica" userId="87185591-2a31-4e8b-9e4d-78f4fe892729" providerId="ADAL" clId="{DB919CB0-3D5F-4044-96E6-FE0FAD241131}" dt="2025-08-13T14:38:09.717" v="7413" actId="207"/>
        <pc:sldMkLst>
          <pc:docMk/>
          <pc:sldMk cId="1217751821" sldId="334"/>
        </pc:sldMkLst>
        <pc:spChg chg="mod">
          <ac:chgData name="Stone, Jessica" userId="87185591-2a31-4e8b-9e4d-78f4fe892729" providerId="ADAL" clId="{DB919CB0-3D5F-4044-96E6-FE0FAD241131}" dt="2025-08-13T14:38:09.717" v="7413" actId="207"/>
          <ac:spMkLst>
            <pc:docMk/>
            <pc:sldMk cId="1217751821" sldId="334"/>
            <ac:spMk id="2" creationId="{FEF57148-3F79-FC23-210C-8688C7460347}"/>
          </ac:spMkLst>
        </pc:spChg>
        <pc:spChg chg="mod">
          <ac:chgData name="Stone, Jessica" userId="87185591-2a31-4e8b-9e4d-78f4fe892729" providerId="ADAL" clId="{DB919CB0-3D5F-4044-96E6-FE0FAD241131}" dt="2025-08-13T14:38:07.351" v="7412" actId="207"/>
          <ac:spMkLst>
            <pc:docMk/>
            <pc:sldMk cId="1217751821" sldId="334"/>
            <ac:spMk id="3" creationId="{F8C5B14F-E221-FA57-1E1A-29BAC102B720}"/>
          </ac:spMkLst>
        </pc:spChg>
      </pc:sldChg>
      <pc:sldChg chg="modSp add mod modNotesTx">
        <pc:chgData name="Stone, Jessica" userId="87185591-2a31-4e8b-9e4d-78f4fe892729" providerId="ADAL" clId="{DB919CB0-3D5F-4044-96E6-FE0FAD241131}" dt="2025-08-13T15:23:54.850" v="10022" actId="20577"/>
        <pc:sldMkLst>
          <pc:docMk/>
          <pc:sldMk cId="723776390" sldId="335"/>
        </pc:sldMkLst>
        <pc:spChg chg="mod">
          <ac:chgData name="Stone, Jessica" userId="87185591-2a31-4e8b-9e4d-78f4fe892729" providerId="ADAL" clId="{DB919CB0-3D5F-4044-96E6-FE0FAD241131}" dt="2025-08-13T15:23:54.850" v="10022" actId="20577"/>
          <ac:spMkLst>
            <pc:docMk/>
            <pc:sldMk cId="723776390" sldId="335"/>
            <ac:spMk id="2" creationId="{AFA4C634-0955-BF40-97F5-4007E811C8D2}"/>
          </ac:spMkLst>
        </pc:spChg>
        <pc:spChg chg="mod">
          <ac:chgData name="Stone, Jessica" userId="87185591-2a31-4e8b-9e4d-78f4fe892729" providerId="ADAL" clId="{DB919CB0-3D5F-4044-96E6-FE0FAD241131}" dt="2025-08-13T15:18:59.436" v="9752" actId="207"/>
          <ac:spMkLst>
            <pc:docMk/>
            <pc:sldMk cId="723776390" sldId="335"/>
            <ac:spMk id="3" creationId="{37AA9AF2-3D3D-243D-6CEA-E0593251219F}"/>
          </ac:spMkLst>
        </pc:spChg>
      </pc:sldChg>
      <pc:sldChg chg="modSp add mod">
        <pc:chgData name="Stone, Jessica" userId="87185591-2a31-4e8b-9e4d-78f4fe892729" providerId="ADAL" clId="{DB919CB0-3D5F-4044-96E6-FE0FAD241131}" dt="2025-08-12T20:49:10.736" v="5198" actId="20577"/>
        <pc:sldMkLst>
          <pc:docMk/>
          <pc:sldMk cId="1795038032" sldId="336"/>
        </pc:sldMkLst>
        <pc:spChg chg="mod">
          <ac:chgData name="Stone, Jessica" userId="87185591-2a31-4e8b-9e4d-78f4fe892729" providerId="ADAL" clId="{DB919CB0-3D5F-4044-96E6-FE0FAD241131}" dt="2025-08-12T20:48:56.303" v="5145" actId="20577"/>
          <ac:spMkLst>
            <pc:docMk/>
            <pc:sldMk cId="1795038032" sldId="336"/>
            <ac:spMk id="2" creationId="{7F2FA8BD-FD7E-078E-51FA-D2080C6AE1E1}"/>
          </ac:spMkLst>
        </pc:spChg>
        <pc:spChg chg="mod">
          <ac:chgData name="Stone, Jessica" userId="87185591-2a31-4e8b-9e4d-78f4fe892729" providerId="ADAL" clId="{DB919CB0-3D5F-4044-96E6-FE0FAD241131}" dt="2025-08-12T20:49:10.736" v="5198" actId="20577"/>
          <ac:spMkLst>
            <pc:docMk/>
            <pc:sldMk cId="1795038032" sldId="336"/>
            <ac:spMk id="3" creationId="{E4C922D7-256F-4239-D6BC-4ADAF6C60E56}"/>
          </ac:spMkLst>
        </pc:spChg>
      </pc:sldChg>
      <pc:sldChg chg="modSp add mod">
        <pc:chgData name="Stone, Jessica" userId="87185591-2a31-4e8b-9e4d-78f4fe892729" providerId="ADAL" clId="{DB919CB0-3D5F-4044-96E6-FE0FAD241131}" dt="2025-08-13T15:17:58.002" v="9726" actId="207"/>
        <pc:sldMkLst>
          <pc:docMk/>
          <pc:sldMk cId="4111781003" sldId="337"/>
        </pc:sldMkLst>
        <pc:spChg chg="mod">
          <ac:chgData name="Stone, Jessica" userId="87185591-2a31-4e8b-9e4d-78f4fe892729" providerId="ADAL" clId="{DB919CB0-3D5F-4044-96E6-FE0FAD241131}" dt="2025-08-13T15:17:58.002" v="9726" actId="207"/>
          <ac:spMkLst>
            <pc:docMk/>
            <pc:sldMk cId="4111781003" sldId="337"/>
            <ac:spMk id="2" creationId="{CD0D8701-8B16-B2DB-8850-C9102F9C7382}"/>
          </ac:spMkLst>
        </pc:spChg>
        <pc:spChg chg="mod">
          <ac:chgData name="Stone, Jessica" userId="87185591-2a31-4e8b-9e4d-78f4fe892729" providerId="ADAL" clId="{DB919CB0-3D5F-4044-96E6-FE0FAD241131}" dt="2025-08-13T15:17:56.188" v="9725" actId="207"/>
          <ac:spMkLst>
            <pc:docMk/>
            <pc:sldMk cId="4111781003" sldId="337"/>
            <ac:spMk id="3" creationId="{2403C2A6-9DD3-AEF0-9ECF-B2D6E45D4150}"/>
          </ac:spMkLst>
        </pc:spChg>
      </pc:sldChg>
      <pc:sldChg chg="modSp add mod">
        <pc:chgData name="Stone, Jessica" userId="87185591-2a31-4e8b-9e4d-78f4fe892729" providerId="ADAL" clId="{DB919CB0-3D5F-4044-96E6-FE0FAD241131}" dt="2025-08-13T15:14:24.312" v="9666" actId="20577"/>
        <pc:sldMkLst>
          <pc:docMk/>
          <pc:sldMk cId="4014950394" sldId="338"/>
        </pc:sldMkLst>
        <pc:spChg chg="mod">
          <ac:chgData name="Stone, Jessica" userId="87185591-2a31-4e8b-9e4d-78f4fe892729" providerId="ADAL" clId="{DB919CB0-3D5F-4044-96E6-FE0FAD241131}" dt="2025-08-13T15:09:10.287" v="9338" actId="20577"/>
          <ac:spMkLst>
            <pc:docMk/>
            <pc:sldMk cId="4014950394" sldId="338"/>
            <ac:spMk id="2" creationId="{02402060-BAF5-F43B-66E9-78F9FAF39D77}"/>
          </ac:spMkLst>
        </pc:spChg>
        <pc:spChg chg="mod">
          <ac:chgData name="Stone, Jessica" userId="87185591-2a31-4e8b-9e4d-78f4fe892729" providerId="ADAL" clId="{DB919CB0-3D5F-4044-96E6-FE0FAD241131}" dt="2025-08-13T15:14:24.312" v="9666" actId="20577"/>
          <ac:spMkLst>
            <pc:docMk/>
            <pc:sldMk cId="4014950394" sldId="338"/>
            <ac:spMk id="3" creationId="{3AC290EB-B0EF-C562-7716-C346D6211250}"/>
          </ac:spMkLst>
        </pc:spChg>
      </pc:sldChg>
      <pc:sldChg chg="modSp new mod">
        <pc:chgData name="Stone, Jessica" userId="87185591-2a31-4e8b-9e4d-78f4fe892729" providerId="ADAL" clId="{DB919CB0-3D5F-4044-96E6-FE0FAD241131}" dt="2025-08-13T15:17:51.240" v="9724" actId="207"/>
        <pc:sldMkLst>
          <pc:docMk/>
          <pc:sldMk cId="746475484" sldId="339"/>
        </pc:sldMkLst>
        <pc:spChg chg="mod">
          <ac:chgData name="Stone, Jessica" userId="87185591-2a31-4e8b-9e4d-78f4fe892729" providerId="ADAL" clId="{DB919CB0-3D5F-4044-96E6-FE0FAD241131}" dt="2025-08-13T15:17:51.240" v="9724" actId="207"/>
          <ac:spMkLst>
            <pc:docMk/>
            <pc:sldMk cId="746475484" sldId="339"/>
            <ac:spMk id="2" creationId="{CD25339E-7775-8176-A9AA-F92635676359}"/>
          </ac:spMkLst>
        </pc:spChg>
        <pc:spChg chg="mod">
          <ac:chgData name="Stone, Jessica" userId="87185591-2a31-4e8b-9e4d-78f4fe892729" providerId="ADAL" clId="{DB919CB0-3D5F-4044-96E6-FE0FAD241131}" dt="2025-08-13T15:17:49.404" v="9723" actId="207"/>
          <ac:spMkLst>
            <pc:docMk/>
            <pc:sldMk cId="746475484" sldId="339"/>
            <ac:spMk id="3" creationId="{BB287A79-9362-82EB-B5E3-4283535D3F1C}"/>
          </ac:spMkLst>
        </pc:spChg>
      </pc:sldChg>
    </pc:docChg>
  </pc:docChgLst>
  <pc:docChgLst>
    <pc:chgData name="Moss, Febe" userId="919b898c-e518-4092-8dac-3dc0d936dc70" providerId="ADAL" clId="{840F6452-C860-491C-A283-1A9678605931}"/>
    <pc:docChg chg="undo custSel modSld">
      <pc:chgData name="Moss, Febe" userId="919b898c-e518-4092-8dac-3dc0d936dc70" providerId="ADAL" clId="{840F6452-C860-491C-A283-1A9678605931}" dt="2025-08-13T13:32:03.324" v="74" actId="20577"/>
      <pc:docMkLst>
        <pc:docMk/>
      </pc:docMkLst>
      <pc:sldChg chg="modSp mod">
        <pc:chgData name="Moss, Febe" userId="919b898c-e518-4092-8dac-3dc0d936dc70" providerId="ADAL" clId="{840F6452-C860-491C-A283-1A9678605931}" dt="2025-08-13T13:30:22.949" v="70" actId="255"/>
        <pc:sldMkLst>
          <pc:docMk/>
          <pc:sldMk cId="3266903014" sldId="258"/>
        </pc:sldMkLst>
        <pc:spChg chg="mod">
          <ac:chgData name="Moss, Febe" userId="919b898c-e518-4092-8dac-3dc0d936dc70" providerId="ADAL" clId="{840F6452-C860-491C-A283-1A9678605931}" dt="2025-08-13T13:30:22.949" v="70" actId="255"/>
          <ac:spMkLst>
            <pc:docMk/>
            <pc:sldMk cId="3266903014" sldId="258"/>
            <ac:spMk id="3" creationId="{64866B63-C3A1-99A7-3FFC-88A5E7842E62}"/>
          </ac:spMkLst>
        </pc:spChg>
      </pc:sldChg>
      <pc:sldChg chg="modNotesTx">
        <pc:chgData name="Moss, Febe" userId="919b898c-e518-4092-8dac-3dc0d936dc70" providerId="ADAL" clId="{840F6452-C860-491C-A283-1A9678605931}" dt="2025-08-13T13:25:49.120" v="29" actId="20577"/>
        <pc:sldMkLst>
          <pc:docMk/>
          <pc:sldMk cId="2357565414" sldId="268"/>
        </pc:sldMkLst>
      </pc:sldChg>
      <pc:sldChg chg="delSp modSp mod">
        <pc:chgData name="Moss, Febe" userId="919b898c-e518-4092-8dac-3dc0d936dc70" providerId="ADAL" clId="{840F6452-C860-491C-A283-1A9678605931}" dt="2025-08-13T13:20:15.174" v="2"/>
        <pc:sldMkLst>
          <pc:docMk/>
          <pc:sldMk cId="2257140762" sldId="271"/>
        </pc:sldMkLst>
        <pc:spChg chg="del mod">
          <ac:chgData name="Moss, Febe" userId="919b898c-e518-4092-8dac-3dc0d936dc70" providerId="ADAL" clId="{840F6452-C860-491C-A283-1A9678605931}" dt="2025-08-13T13:20:15.174" v="2"/>
          <ac:spMkLst>
            <pc:docMk/>
            <pc:sldMk cId="2257140762" sldId="271"/>
            <ac:spMk id="4" creationId="{03624641-9747-1250-0670-DEA83AFF86A8}"/>
          </ac:spMkLst>
        </pc:spChg>
      </pc:sldChg>
      <pc:sldChg chg="modSp mod">
        <pc:chgData name="Moss, Febe" userId="919b898c-e518-4092-8dac-3dc0d936dc70" providerId="ADAL" clId="{840F6452-C860-491C-A283-1A9678605931}" dt="2025-08-13T13:20:42.877" v="8" actId="20577"/>
        <pc:sldMkLst>
          <pc:docMk/>
          <pc:sldMk cId="3444394193" sldId="273"/>
        </pc:sldMkLst>
        <pc:spChg chg="mod">
          <ac:chgData name="Moss, Febe" userId="919b898c-e518-4092-8dac-3dc0d936dc70" providerId="ADAL" clId="{840F6452-C860-491C-A283-1A9678605931}" dt="2025-08-13T13:20:42.877" v="8" actId="20577"/>
          <ac:spMkLst>
            <pc:docMk/>
            <pc:sldMk cId="3444394193" sldId="273"/>
            <ac:spMk id="4" creationId="{6C28987F-05A1-ADA7-5233-4287E97C6706}"/>
          </ac:spMkLst>
        </pc:spChg>
      </pc:sldChg>
      <pc:sldChg chg="delSp modSp mod">
        <pc:chgData name="Moss, Febe" userId="919b898c-e518-4092-8dac-3dc0d936dc70" providerId="ADAL" clId="{840F6452-C860-491C-A283-1A9678605931}" dt="2025-08-13T13:27:30.024" v="33"/>
        <pc:sldMkLst>
          <pc:docMk/>
          <pc:sldMk cId="2390079415" sldId="274"/>
        </pc:sldMkLst>
        <pc:spChg chg="mod">
          <ac:chgData name="Moss, Febe" userId="919b898c-e518-4092-8dac-3dc0d936dc70" providerId="ADAL" clId="{840F6452-C860-491C-A283-1A9678605931}" dt="2025-08-13T13:27:20.211" v="30" actId="255"/>
          <ac:spMkLst>
            <pc:docMk/>
            <pc:sldMk cId="2390079415" sldId="274"/>
            <ac:spMk id="3" creationId="{0C455723-4338-44C2-19D3-94FFCC433331}"/>
          </ac:spMkLst>
        </pc:spChg>
        <pc:spChg chg="del mod">
          <ac:chgData name="Moss, Febe" userId="919b898c-e518-4092-8dac-3dc0d936dc70" providerId="ADAL" clId="{840F6452-C860-491C-A283-1A9678605931}" dt="2025-08-13T13:27:30.024" v="33"/>
          <ac:spMkLst>
            <pc:docMk/>
            <pc:sldMk cId="2390079415" sldId="274"/>
            <ac:spMk id="4" creationId="{0BCD7915-8BED-24B2-4AF3-7054234FA2CB}"/>
          </ac:spMkLst>
        </pc:spChg>
      </pc:sldChg>
      <pc:sldChg chg="modSp mod">
        <pc:chgData name="Moss, Febe" userId="919b898c-e518-4092-8dac-3dc0d936dc70" providerId="ADAL" clId="{840F6452-C860-491C-A283-1A9678605931}" dt="2025-08-13T13:25:25.465" v="22" actId="255"/>
        <pc:sldMkLst>
          <pc:docMk/>
          <pc:sldMk cId="2711057014" sldId="280"/>
        </pc:sldMkLst>
        <pc:spChg chg="mod">
          <ac:chgData name="Moss, Febe" userId="919b898c-e518-4092-8dac-3dc0d936dc70" providerId="ADAL" clId="{840F6452-C860-491C-A283-1A9678605931}" dt="2025-08-13T13:25:25.465" v="22" actId="255"/>
          <ac:spMkLst>
            <pc:docMk/>
            <pc:sldMk cId="2711057014" sldId="280"/>
            <ac:spMk id="3" creationId="{3D8C9E08-0CEA-B04F-1D82-C8852329E10B}"/>
          </ac:spMkLst>
        </pc:spChg>
      </pc:sldChg>
      <pc:sldChg chg="modSp mod">
        <pc:chgData name="Moss, Febe" userId="919b898c-e518-4092-8dac-3dc0d936dc70" providerId="ADAL" clId="{840F6452-C860-491C-A283-1A9678605931}" dt="2025-08-13T13:30:14.135" v="69" actId="255"/>
        <pc:sldMkLst>
          <pc:docMk/>
          <pc:sldMk cId="3814848070" sldId="290"/>
        </pc:sldMkLst>
        <pc:spChg chg="mod">
          <ac:chgData name="Moss, Febe" userId="919b898c-e518-4092-8dac-3dc0d936dc70" providerId="ADAL" clId="{840F6452-C860-491C-A283-1A9678605931}" dt="2025-08-13T13:30:14.135" v="69" actId="255"/>
          <ac:spMkLst>
            <pc:docMk/>
            <pc:sldMk cId="3814848070" sldId="290"/>
            <ac:spMk id="3" creationId="{2CB2E0EC-3863-5239-69EB-9C0373A6E49C}"/>
          </ac:spMkLst>
        </pc:spChg>
      </pc:sldChg>
      <pc:sldChg chg="modSp mod">
        <pc:chgData name="Moss, Febe" userId="919b898c-e518-4092-8dac-3dc0d936dc70" providerId="ADAL" clId="{840F6452-C860-491C-A283-1A9678605931}" dt="2025-08-13T13:29:57.073" v="68" actId="255"/>
        <pc:sldMkLst>
          <pc:docMk/>
          <pc:sldMk cId="3896619716" sldId="292"/>
        </pc:sldMkLst>
        <pc:spChg chg="mod">
          <ac:chgData name="Moss, Febe" userId="919b898c-e518-4092-8dac-3dc0d936dc70" providerId="ADAL" clId="{840F6452-C860-491C-A283-1A9678605931}" dt="2025-08-13T13:29:57.073" v="68" actId="255"/>
          <ac:spMkLst>
            <pc:docMk/>
            <pc:sldMk cId="3896619716" sldId="292"/>
            <ac:spMk id="3" creationId="{CB0E5585-6389-838D-3729-F5380B2416C3}"/>
          </ac:spMkLst>
        </pc:spChg>
      </pc:sldChg>
      <pc:sldChg chg="modSp mod">
        <pc:chgData name="Moss, Febe" userId="919b898c-e518-4092-8dac-3dc0d936dc70" providerId="ADAL" clId="{840F6452-C860-491C-A283-1A9678605931}" dt="2025-08-13T13:21:37.847" v="12" actId="20577"/>
        <pc:sldMkLst>
          <pc:docMk/>
          <pc:sldMk cId="879335847" sldId="295"/>
        </pc:sldMkLst>
        <pc:spChg chg="mod">
          <ac:chgData name="Moss, Febe" userId="919b898c-e518-4092-8dac-3dc0d936dc70" providerId="ADAL" clId="{840F6452-C860-491C-A283-1A9678605931}" dt="2025-08-13T13:21:37.847" v="12" actId="20577"/>
          <ac:spMkLst>
            <pc:docMk/>
            <pc:sldMk cId="879335847" sldId="295"/>
            <ac:spMk id="3" creationId="{D059BAE0-D693-79BB-37D6-E61286641DA5}"/>
          </ac:spMkLst>
        </pc:spChg>
      </pc:sldChg>
      <pc:sldChg chg="modSp mod">
        <pc:chgData name="Moss, Febe" userId="919b898c-e518-4092-8dac-3dc0d936dc70" providerId="ADAL" clId="{840F6452-C860-491C-A283-1A9678605931}" dt="2025-08-13T13:23:32.317" v="13" actId="255"/>
        <pc:sldMkLst>
          <pc:docMk/>
          <pc:sldMk cId="40020648" sldId="312"/>
        </pc:sldMkLst>
        <pc:spChg chg="mod">
          <ac:chgData name="Moss, Febe" userId="919b898c-e518-4092-8dac-3dc0d936dc70" providerId="ADAL" clId="{840F6452-C860-491C-A283-1A9678605931}" dt="2025-08-13T13:23:32.317" v="13" actId="255"/>
          <ac:spMkLst>
            <pc:docMk/>
            <pc:sldMk cId="40020648" sldId="312"/>
            <ac:spMk id="3" creationId="{F8085236-8180-CC80-462A-990E920F0360}"/>
          </ac:spMkLst>
        </pc:spChg>
      </pc:sldChg>
      <pc:sldChg chg="modSp mod">
        <pc:chgData name="Moss, Febe" userId="919b898c-e518-4092-8dac-3dc0d936dc70" providerId="ADAL" clId="{840F6452-C860-491C-A283-1A9678605931}" dt="2025-08-13T13:23:52.319" v="15" actId="27636"/>
        <pc:sldMkLst>
          <pc:docMk/>
          <pc:sldMk cId="1444224865" sldId="313"/>
        </pc:sldMkLst>
        <pc:spChg chg="mod">
          <ac:chgData name="Moss, Febe" userId="919b898c-e518-4092-8dac-3dc0d936dc70" providerId="ADAL" clId="{840F6452-C860-491C-A283-1A9678605931}" dt="2025-08-13T13:23:52.319" v="15" actId="27636"/>
          <ac:spMkLst>
            <pc:docMk/>
            <pc:sldMk cId="1444224865" sldId="313"/>
            <ac:spMk id="3" creationId="{3DA48C38-1E1A-B9DE-4509-9C6343336DAB}"/>
          </ac:spMkLst>
        </pc:spChg>
      </pc:sldChg>
      <pc:sldChg chg="modSp mod">
        <pc:chgData name="Moss, Febe" userId="919b898c-e518-4092-8dac-3dc0d936dc70" providerId="ADAL" clId="{840F6452-C860-491C-A283-1A9678605931}" dt="2025-08-13T13:24:17.818" v="18" actId="255"/>
        <pc:sldMkLst>
          <pc:docMk/>
          <pc:sldMk cId="4187235895" sldId="314"/>
        </pc:sldMkLst>
        <pc:spChg chg="mod">
          <ac:chgData name="Moss, Febe" userId="919b898c-e518-4092-8dac-3dc0d936dc70" providerId="ADAL" clId="{840F6452-C860-491C-A283-1A9678605931}" dt="2025-08-13T13:24:17.818" v="18" actId="255"/>
          <ac:spMkLst>
            <pc:docMk/>
            <pc:sldMk cId="4187235895" sldId="314"/>
            <ac:spMk id="3" creationId="{83A2ABCB-0DE0-844D-2A47-29CC08CCB6ED}"/>
          </ac:spMkLst>
        </pc:spChg>
      </pc:sldChg>
      <pc:sldChg chg="modSp mod">
        <pc:chgData name="Moss, Febe" userId="919b898c-e518-4092-8dac-3dc0d936dc70" providerId="ADAL" clId="{840F6452-C860-491C-A283-1A9678605931}" dt="2025-08-13T13:24:41.803" v="19" actId="255"/>
        <pc:sldMkLst>
          <pc:docMk/>
          <pc:sldMk cId="4013247035" sldId="315"/>
        </pc:sldMkLst>
        <pc:spChg chg="mod">
          <ac:chgData name="Moss, Febe" userId="919b898c-e518-4092-8dac-3dc0d936dc70" providerId="ADAL" clId="{840F6452-C860-491C-A283-1A9678605931}" dt="2025-08-13T13:24:41.803" v="19" actId="255"/>
          <ac:spMkLst>
            <pc:docMk/>
            <pc:sldMk cId="4013247035" sldId="315"/>
            <ac:spMk id="3" creationId="{820AD0A0-59DB-5A97-6070-0C4B3F07E538}"/>
          </ac:spMkLst>
        </pc:spChg>
      </pc:sldChg>
      <pc:sldChg chg="modSp mod">
        <pc:chgData name="Moss, Febe" userId="919b898c-e518-4092-8dac-3dc0d936dc70" providerId="ADAL" clId="{840F6452-C860-491C-A283-1A9678605931}" dt="2025-08-13T13:24:55.412" v="21" actId="27636"/>
        <pc:sldMkLst>
          <pc:docMk/>
          <pc:sldMk cId="4205454965" sldId="316"/>
        </pc:sldMkLst>
        <pc:spChg chg="mod">
          <ac:chgData name="Moss, Febe" userId="919b898c-e518-4092-8dac-3dc0d936dc70" providerId="ADAL" clId="{840F6452-C860-491C-A283-1A9678605931}" dt="2025-08-13T13:24:55.412" v="21" actId="27636"/>
          <ac:spMkLst>
            <pc:docMk/>
            <pc:sldMk cId="4205454965" sldId="316"/>
            <ac:spMk id="3" creationId="{C24145BD-94B0-F0F3-7531-B242974C4B53}"/>
          </ac:spMkLst>
        </pc:spChg>
      </pc:sldChg>
      <pc:sldChg chg="modSp mod">
        <pc:chgData name="Moss, Febe" userId="919b898c-e518-4092-8dac-3dc0d936dc70" providerId="ADAL" clId="{840F6452-C860-491C-A283-1A9678605931}" dt="2025-08-13T13:32:03.324" v="74" actId="20577"/>
        <pc:sldMkLst>
          <pc:docMk/>
          <pc:sldMk cId="2222956829" sldId="331"/>
        </pc:sldMkLst>
        <pc:spChg chg="mod">
          <ac:chgData name="Moss, Febe" userId="919b898c-e518-4092-8dac-3dc0d936dc70" providerId="ADAL" clId="{840F6452-C860-491C-A283-1A9678605931}" dt="2025-08-13T13:32:03.324" v="74" actId="20577"/>
          <ac:spMkLst>
            <pc:docMk/>
            <pc:sldMk cId="2222956829" sldId="331"/>
            <ac:spMk id="5" creationId="{25BE69BD-2537-9097-DDDE-381CBEA2AC2F}"/>
          </ac:spMkLst>
        </pc:spChg>
      </pc:sldChg>
      <pc:sldChg chg="modSp mod">
        <pc:chgData name="Moss, Febe" userId="919b898c-e518-4092-8dac-3dc0d936dc70" providerId="ADAL" clId="{840F6452-C860-491C-A283-1A9678605931}" dt="2025-08-13T13:27:38.610" v="34" actId="255"/>
        <pc:sldMkLst>
          <pc:docMk/>
          <pc:sldMk cId="2082871542" sldId="332"/>
        </pc:sldMkLst>
        <pc:spChg chg="mod">
          <ac:chgData name="Moss, Febe" userId="919b898c-e518-4092-8dac-3dc0d936dc70" providerId="ADAL" clId="{840F6452-C860-491C-A283-1A9678605931}" dt="2025-08-13T13:27:38.610" v="34" actId="255"/>
          <ac:spMkLst>
            <pc:docMk/>
            <pc:sldMk cId="2082871542" sldId="332"/>
            <ac:spMk id="3" creationId="{8733A8E7-DE8A-5DFC-98BC-072275F64789}"/>
          </ac:spMkLst>
        </pc:spChg>
      </pc:sldChg>
      <pc:sldChg chg="modSp mod">
        <pc:chgData name="Moss, Febe" userId="919b898c-e518-4092-8dac-3dc0d936dc70" providerId="ADAL" clId="{840F6452-C860-491C-A283-1A9678605931}" dt="2025-08-13T13:24:02.410" v="16" actId="255"/>
        <pc:sldMkLst>
          <pc:docMk/>
          <pc:sldMk cId="723776390" sldId="335"/>
        </pc:sldMkLst>
        <pc:spChg chg="mod">
          <ac:chgData name="Moss, Febe" userId="919b898c-e518-4092-8dac-3dc0d936dc70" providerId="ADAL" clId="{840F6452-C860-491C-A283-1A9678605931}" dt="2025-08-13T13:24:02.410" v="16" actId="255"/>
          <ac:spMkLst>
            <pc:docMk/>
            <pc:sldMk cId="723776390" sldId="335"/>
            <ac:spMk id="3" creationId="{37AA9AF2-3D3D-243D-6CEA-E0593251219F}"/>
          </ac:spMkLst>
        </pc:spChg>
      </pc:sldChg>
      <pc:sldChg chg="modSp mod">
        <pc:chgData name="Moss, Febe" userId="919b898c-e518-4092-8dac-3dc0d936dc70" providerId="ADAL" clId="{840F6452-C860-491C-A283-1A9678605931}" dt="2025-08-13T13:28:37.103" v="58" actId="20577"/>
        <pc:sldMkLst>
          <pc:docMk/>
          <pc:sldMk cId="4111781003" sldId="337"/>
        </pc:sldMkLst>
        <pc:spChg chg="mod">
          <ac:chgData name="Moss, Febe" userId="919b898c-e518-4092-8dac-3dc0d936dc70" providerId="ADAL" clId="{840F6452-C860-491C-A283-1A9678605931}" dt="2025-08-13T13:28:37.103" v="58" actId="20577"/>
          <ac:spMkLst>
            <pc:docMk/>
            <pc:sldMk cId="4111781003" sldId="337"/>
            <ac:spMk id="3" creationId="{2403C2A6-9DD3-AEF0-9ECF-B2D6E45D4150}"/>
          </ac:spMkLst>
        </pc:spChg>
      </pc:sldChg>
    </pc:docChg>
  </pc:docChgLst>
  <pc:docChgLst>
    <pc:chgData name="Johnson, Randalynn" userId="b6ae72a6-d2c6-4234-9e99-d0bbe2429d26" providerId="ADAL" clId="{90E78676-F074-49BD-8110-26DCDD82EA4E}"/>
    <pc:docChg chg="custSel modSld">
      <pc:chgData name="Johnson, Randalynn" userId="b6ae72a6-d2c6-4234-9e99-d0bbe2429d26" providerId="ADAL" clId="{90E78676-F074-49BD-8110-26DCDD82EA4E}" dt="2025-08-11T19:40:08.237" v="602" actId="20577"/>
      <pc:docMkLst>
        <pc:docMk/>
      </pc:docMkLst>
      <pc:sldChg chg="modSp mod">
        <pc:chgData name="Johnson, Randalynn" userId="b6ae72a6-d2c6-4234-9e99-d0bbe2429d26" providerId="ADAL" clId="{90E78676-F074-49BD-8110-26DCDD82EA4E}" dt="2025-08-11T19:40:08.237" v="602" actId="20577"/>
        <pc:sldMkLst>
          <pc:docMk/>
          <pc:sldMk cId="3266903014" sldId="258"/>
        </pc:sldMkLst>
        <pc:spChg chg="mod">
          <ac:chgData name="Johnson, Randalynn" userId="b6ae72a6-d2c6-4234-9e99-d0bbe2429d26" providerId="ADAL" clId="{90E78676-F074-49BD-8110-26DCDD82EA4E}" dt="2025-08-11T19:40:08.237" v="602" actId="20577"/>
          <ac:spMkLst>
            <pc:docMk/>
            <pc:sldMk cId="3266903014" sldId="258"/>
            <ac:spMk id="3" creationId="{64866B63-C3A1-99A7-3FFC-88A5E7842E62}"/>
          </ac:spMkLst>
        </pc:spChg>
      </pc:sldChg>
      <pc:sldChg chg="modSp mod">
        <pc:chgData name="Johnson, Randalynn" userId="b6ae72a6-d2c6-4234-9e99-d0bbe2429d26" providerId="ADAL" clId="{90E78676-F074-49BD-8110-26DCDD82EA4E}" dt="2025-08-11T19:35:24.762" v="415" actId="13926"/>
        <pc:sldMkLst>
          <pc:docMk/>
          <pc:sldMk cId="3356139385" sldId="265"/>
        </pc:sldMkLst>
        <pc:spChg chg="mod">
          <ac:chgData name="Johnson, Randalynn" userId="b6ae72a6-d2c6-4234-9e99-d0bbe2429d26" providerId="ADAL" clId="{90E78676-F074-49BD-8110-26DCDD82EA4E}" dt="2025-08-11T19:35:24.762" v="415" actId="13926"/>
          <ac:spMkLst>
            <pc:docMk/>
            <pc:sldMk cId="3356139385" sldId="265"/>
            <ac:spMk id="2" creationId="{6956989A-4E01-9D63-0F67-0C5047BB8540}"/>
          </ac:spMkLst>
        </pc:spChg>
      </pc:sldChg>
      <pc:sldChg chg="modSp mod">
        <pc:chgData name="Johnson, Randalynn" userId="b6ae72a6-d2c6-4234-9e99-d0bbe2429d26" providerId="ADAL" clId="{90E78676-F074-49BD-8110-26DCDD82EA4E}" dt="2025-08-11T19:34:37.721" v="414" actId="13926"/>
        <pc:sldMkLst>
          <pc:docMk/>
          <pc:sldMk cId="2390079415" sldId="274"/>
        </pc:sldMkLst>
        <pc:spChg chg="mod">
          <ac:chgData name="Johnson, Randalynn" userId="b6ae72a6-d2c6-4234-9e99-d0bbe2429d26" providerId="ADAL" clId="{90E78676-F074-49BD-8110-26DCDD82EA4E}" dt="2025-08-11T19:34:37.721" v="414" actId="13926"/>
          <ac:spMkLst>
            <pc:docMk/>
            <pc:sldMk cId="2390079415" sldId="274"/>
            <ac:spMk id="3" creationId="{0C455723-4338-44C2-19D3-94FFCC433331}"/>
          </ac:spMkLst>
        </pc:spChg>
      </pc:sldChg>
      <pc:sldChg chg="modSp mod">
        <pc:chgData name="Johnson, Randalynn" userId="b6ae72a6-d2c6-4234-9e99-d0bbe2429d26" providerId="ADAL" clId="{90E78676-F074-49BD-8110-26DCDD82EA4E}" dt="2025-08-11T19:33:57.951" v="413" actId="6549"/>
        <pc:sldMkLst>
          <pc:docMk/>
          <pc:sldMk cId="1838637294" sldId="278"/>
        </pc:sldMkLst>
        <pc:spChg chg="mod">
          <ac:chgData name="Johnson, Randalynn" userId="b6ae72a6-d2c6-4234-9e99-d0bbe2429d26" providerId="ADAL" clId="{90E78676-F074-49BD-8110-26DCDD82EA4E}" dt="2025-08-11T19:33:57.951" v="413" actId="6549"/>
          <ac:spMkLst>
            <pc:docMk/>
            <pc:sldMk cId="1838637294" sldId="278"/>
            <ac:spMk id="3" creationId="{CFAEBF45-4E63-58FD-E1D0-E5CD8DB83260}"/>
          </ac:spMkLst>
        </pc:spChg>
      </pc:sldChg>
      <pc:sldChg chg="modSp mod">
        <pc:chgData name="Johnson, Randalynn" userId="b6ae72a6-d2c6-4234-9e99-d0bbe2429d26" providerId="ADAL" clId="{90E78676-F074-49BD-8110-26DCDD82EA4E}" dt="2025-08-11T19:35:53.555" v="418" actId="14100"/>
        <pc:sldMkLst>
          <pc:docMk/>
          <pc:sldMk cId="38205005" sldId="281"/>
        </pc:sldMkLst>
        <pc:spChg chg="mod">
          <ac:chgData name="Johnson, Randalynn" userId="b6ae72a6-d2c6-4234-9e99-d0bbe2429d26" providerId="ADAL" clId="{90E78676-F074-49BD-8110-26DCDD82EA4E}" dt="2025-08-11T19:35:53.555" v="418" actId="14100"/>
          <ac:spMkLst>
            <pc:docMk/>
            <pc:sldMk cId="38205005" sldId="281"/>
            <ac:spMk id="2" creationId="{6063F93C-53E8-8EE5-7793-AF099314ED60}"/>
          </ac:spMkLst>
        </pc:spChg>
      </pc:sldChg>
      <pc:sldChg chg="modSp mod">
        <pc:chgData name="Johnson, Randalynn" userId="b6ae72a6-d2c6-4234-9e99-d0bbe2429d26" providerId="ADAL" clId="{90E78676-F074-49BD-8110-26DCDD82EA4E}" dt="2025-08-11T19:39:16.144" v="537" actId="5793"/>
        <pc:sldMkLst>
          <pc:docMk/>
          <pc:sldMk cId="3389942410" sldId="289"/>
        </pc:sldMkLst>
        <pc:spChg chg="mod">
          <ac:chgData name="Johnson, Randalynn" userId="b6ae72a6-d2c6-4234-9e99-d0bbe2429d26" providerId="ADAL" clId="{90E78676-F074-49BD-8110-26DCDD82EA4E}" dt="2025-08-11T19:39:16.144" v="537" actId="5793"/>
          <ac:spMkLst>
            <pc:docMk/>
            <pc:sldMk cId="3389942410" sldId="289"/>
            <ac:spMk id="7" creationId="{7895BFAE-A401-2886-8122-E7BC684899F3}"/>
          </ac:spMkLst>
        </pc:spChg>
      </pc:sldChg>
      <pc:sldChg chg="modSp mod">
        <pc:chgData name="Johnson, Randalynn" userId="b6ae72a6-d2c6-4234-9e99-d0bbe2429d26" providerId="ADAL" clId="{90E78676-F074-49BD-8110-26DCDD82EA4E}" dt="2025-08-11T19:39:48.490" v="592" actId="20577"/>
        <pc:sldMkLst>
          <pc:docMk/>
          <pc:sldMk cId="3814848070" sldId="290"/>
        </pc:sldMkLst>
        <pc:spChg chg="mod">
          <ac:chgData name="Johnson, Randalynn" userId="b6ae72a6-d2c6-4234-9e99-d0bbe2429d26" providerId="ADAL" clId="{90E78676-F074-49BD-8110-26DCDD82EA4E}" dt="2025-08-11T19:39:48.490" v="592" actId="20577"/>
          <ac:spMkLst>
            <pc:docMk/>
            <pc:sldMk cId="3814848070" sldId="290"/>
            <ac:spMk id="3" creationId="{2CB2E0EC-3863-5239-69EB-9C0373A6E49C}"/>
          </ac:spMkLst>
        </pc:spChg>
      </pc:sldChg>
      <pc:sldChg chg="modSp mod">
        <pc:chgData name="Johnson, Randalynn" userId="b6ae72a6-d2c6-4234-9e99-d0bbe2429d26" providerId="ADAL" clId="{90E78676-F074-49BD-8110-26DCDD82EA4E}" dt="2025-08-11T19:38:00.421" v="532" actId="20577"/>
        <pc:sldMkLst>
          <pc:docMk/>
          <pc:sldMk cId="3896619716" sldId="292"/>
        </pc:sldMkLst>
        <pc:spChg chg="mod">
          <ac:chgData name="Johnson, Randalynn" userId="b6ae72a6-d2c6-4234-9e99-d0bbe2429d26" providerId="ADAL" clId="{90E78676-F074-49BD-8110-26DCDD82EA4E}" dt="2025-08-11T19:38:00.421" v="532" actId="20577"/>
          <ac:spMkLst>
            <pc:docMk/>
            <pc:sldMk cId="3896619716" sldId="292"/>
            <ac:spMk id="3" creationId="{CB0E5585-6389-838D-3729-F5380B2416C3}"/>
          </ac:spMkLst>
        </pc:spChg>
      </pc:sldChg>
      <pc:sldChg chg="modSp mod">
        <pc:chgData name="Johnson, Randalynn" userId="b6ae72a6-d2c6-4234-9e99-d0bbe2429d26" providerId="ADAL" clId="{90E78676-F074-49BD-8110-26DCDD82EA4E}" dt="2025-08-11T19:23:57.507" v="157" actId="207"/>
        <pc:sldMkLst>
          <pc:docMk/>
          <pc:sldMk cId="1692474502" sldId="296"/>
        </pc:sldMkLst>
        <pc:spChg chg="mod">
          <ac:chgData name="Johnson, Randalynn" userId="b6ae72a6-d2c6-4234-9e99-d0bbe2429d26" providerId="ADAL" clId="{90E78676-F074-49BD-8110-26DCDD82EA4E}" dt="2025-08-11T19:23:57.507" v="157" actId="207"/>
          <ac:spMkLst>
            <pc:docMk/>
            <pc:sldMk cId="1692474502" sldId="296"/>
            <ac:spMk id="3" creationId="{F354B059-6FF4-41FA-9EDC-A8B7C4D1919D}"/>
          </ac:spMkLst>
        </pc:spChg>
      </pc:sldChg>
      <pc:sldChg chg="modSp mod">
        <pc:chgData name="Johnson, Randalynn" userId="b6ae72a6-d2c6-4234-9e99-d0bbe2429d26" providerId="ADAL" clId="{90E78676-F074-49BD-8110-26DCDD82EA4E}" dt="2025-08-11T19:26:32.123" v="254" actId="20577"/>
        <pc:sldMkLst>
          <pc:docMk/>
          <pc:sldMk cId="1880192657" sldId="297"/>
        </pc:sldMkLst>
        <pc:spChg chg="mod">
          <ac:chgData name="Johnson, Randalynn" userId="b6ae72a6-d2c6-4234-9e99-d0bbe2429d26" providerId="ADAL" clId="{90E78676-F074-49BD-8110-26DCDD82EA4E}" dt="2025-08-11T19:26:07.807" v="221" actId="20577"/>
          <ac:spMkLst>
            <pc:docMk/>
            <pc:sldMk cId="1880192657" sldId="297"/>
            <ac:spMk id="3" creationId="{1DC8DCFA-5C8A-CC51-F162-16A1C742E7E2}"/>
          </ac:spMkLst>
        </pc:spChg>
        <pc:spChg chg="mod">
          <ac:chgData name="Johnson, Randalynn" userId="b6ae72a6-d2c6-4234-9e99-d0bbe2429d26" providerId="ADAL" clId="{90E78676-F074-49BD-8110-26DCDD82EA4E}" dt="2025-08-11T19:26:32.123" v="254" actId="20577"/>
          <ac:spMkLst>
            <pc:docMk/>
            <pc:sldMk cId="1880192657" sldId="297"/>
            <ac:spMk id="4" creationId="{92BB36E3-8CD0-815B-2978-10DD3D5A880D}"/>
          </ac:spMkLst>
        </pc:spChg>
      </pc:sldChg>
      <pc:sldChg chg="modSp mod">
        <pc:chgData name="Johnson, Randalynn" userId="b6ae72a6-d2c6-4234-9e99-d0bbe2429d26" providerId="ADAL" clId="{90E78676-F074-49BD-8110-26DCDD82EA4E}" dt="2025-08-11T19:27:53.905" v="268" actId="20577"/>
        <pc:sldMkLst>
          <pc:docMk/>
          <pc:sldMk cId="1444224865" sldId="313"/>
        </pc:sldMkLst>
        <pc:spChg chg="mod">
          <ac:chgData name="Johnson, Randalynn" userId="b6ae72a6-d2c6-4234-9e99-d0bbe2429d26" providerId="ADAL" clId="{90E78676-F074-49BD-8110-26DCDD82EA4E}" dt="2025-08-11T19:27:53.905" v="268" actId="20577"/>
          <ac:spMkLst>
            <pc:docMk/>
            <pc:sldMk cId="1444224865" sldId="313"/>
            <ac:spMk id="2" creationId="{AE3D7C48-ECB3-7853-0540-25F75253C857}"/>
          </ac:spMkLst>
        </pc:spChg>
      </pc:sldChg>
      <pc:sldChg chg="modSp mod">
        <pc:chgData name="Johnson, Randalynn" userId="b6ae72a6-d2c6-4234-9e99-d0bbe2429d26" providerId="ADAL" clId="{90E78676-F074-49BD-8110-26DCDD82EA4E}" dt="2025-08-11T19:29:32.432" v="332" actId="5793"/>
        <pc:sldMkLst>
          <pc:docMk/>
          <pc:sldMk cId="4187235895" sldId="314"/>
        </pc:sldMkLst>
        <pc:spChg chg="mod">
          <ac:chgData name="Johnson, Randalynn" userId="b6ae72a6-d2c6-4234-9e99-d0bbe2429d26" providerId="ADAL" clId="{90E78676-F074-49BD-8110-26DCDD82EA4E}" dt="2025-08-11T19:28:23.995" v="292" actId="20577"/>
          <ac:spMkLst>
            <pc:docMk/>
            <pc:sldMk cId="4187235895" sldId="314"/>
            <ac:spMk id="2" creationId="{EF96A6DF-6185-5A7D-6DEE-B555DA6E9E6F}"/>
          </ac:spMkLst>
        </pc:spChg>
        <pc:spChg chg="mod">
          <ac:chgData name="Johnson, Randalynn" userId="b6ae72a6-d2c6-4234-9e99-d0bbe2429d26" providerId="ADAL" clId="{90E78676-F074-49BD-8110-26DCDD82EA4E}" dt="2025-08-11T19:29:32.432" v="332" actId="5793"/>
          <ac:spMkLst>
            <pc:docMk/>
            <pc:sldMk cId="4187235895" sldId="314"/>
            <ac:spMk id="3" creationId="{83A2ABCB-0DE0-844D-2A47-29CC08CCB6ED}"/>
          </ac:spMkLst>
        </pc:spChg>
      </pc:sldChg>
      <pc:sldChg chg="modSp mod">
        <pc:chgData name="Johnson, Randalynn" userId="b6ae72a6-d2c6-4234-9e99-d0bbe2429d26" providerId="ADAL" clId="{90E78676-F074-49BD-8110-26DCDD82EA4E}" dt="2025-08-11T19:29:43.016" v="346" actId="20577"/>
        <pc:sldMkLst>
          <pc:docMk/>
          <pc:sldMk cId="4013247035" sldId="315"/>
        </pc:sldMkLst>
        <pc:spChg chg="mod">
          <ac:chgData name="Johnson, Randalynn" userId="b6ae72a6-d2c6-4234-9e99-d0bbe2429d26" providerId="ADAL" clId="{90E78676-F074-49BD-8110-26DCDD82EA4E}" dt="2025-08-11T19:29:43.016" v="346" actId="20577"/>
          <ac:spMkLst>
            <pc:docMk/>
            <pc:sldMk cId="4013247035" sldId="315"/>
            <ac:spMk id="2" creationId="{0F89A8E0-FCB1-410B-7A0F-6F0A5F33B25B}"/>
          </ac:spMkLst>
        </pc:spChg>
      </pc:sldChg>
      <pc:sldChg chg="delSp modSp mod">
        <pc:chgData name="Johnson, Randalynn" userId="b6ae72a6-d2c6-4234-9e99-d0bbe2429d26" providerId="ADAL" clId="{90E78676-F074-49BD-8110-26DCDD82EA4E}" dt="2025-08-11T19:31:45.157" v="378" actId="478"/>
        <pc:sldMkLst>
          <pc:docMk/>
          <pc:sldMk cId="4205454965" sldId="316"/>
        </pc:sldMkLst>
        <pc:spChg chg="mod">
          <ac:chgData name="Johnson, Randalynn" userId="b6ae72a6-d2c6-4234-9e99-d0bbe2429d26" providerId="ADAL" clId="{90E78676-F074-49BD-8110-26DCDD82EA4E}" dt="2025-08-11T19:31:06.202" v="376" actId="20577"/>
          <ac:spMkLst>
            <pc:docMk/>
            <pc:sldMk cId="4205454965" sldId="316"/>
            <ac:spMk id="2" creationId="{11C9F2D4-D826-2185-5603-B327D716D7A7}"/>
          </ac:spMkLst>
        </pc:spChg>
      </pc:sldChg>
      <pc:sldChg chg="modSp mod">
        <pc:chgData name="Johnson, Randalynn" userId="b6ae72a6-d2c6-4234-9e99-d0bbe2429d26" providerId="ADAL" clId="{90E78676-F074-49BD-8110-26DCDD82EA4E}" dt="2025-08-11T19:38:40.263" v="533" actId="13926"/>
        <pc:sldMkLst>
          <pc:docMk/>
          <pc:sldMk cId="2040460584" sldId="326"/>
        </pc:sldMkLst>
      </pc:sldChg>
      <pc:sldChg chg="modSp mod">
        <pc:chgData name="Johnson, Randalynn" userId="b6ae72a6-d2c6-4234-9e99-d0bbe2429d26" providerId="ADAL" clId="{90E78676-F074-49BD-8110-26DCDD82EA4E}" dt="2025-08-11T19:23:12.496" v="156" actId="20577"/>
        <pc:sldMkLst>
          <pc:docMk/>
          <pc:sldMk cId="2743778484" sldId="327"/>
        </pc:sldMkLst>
        <pc:spChg chg="mod">
          <ac:chgData name="Johnson, Randalynn" userId="b6ae72a6-d2c6-4234-9e99-d0bbe2429d26" providerId="ADAL" clId="{90E78676-F074-49BD-8110-26DCDD82EA4E}" dt="2025-08-11T19:23:12.496" v="156" actId="20577"/>
          <ac:spMkLst>
            <pc:docMk/>
            <pc:sldMk cId="2743778484" sldId="327"/>
            <ac:spMk id="3" creationId="{3483A49C-1FBA-435B-7D33-392F8BEFD5E4}"/>
          </ac:spMkLst>
        </pc:spChg>
      </pc:sldChg>
    </pc:docChg>
  </pc:docChgLst>
  <pc:docChgLst>
    <pc:chgData name="Johnson, Randalynn" userId="S::randalynn.johnson@unt.edu::b6ae72a6-d2c6-4234-9e99-d0bbe2429d26" providerId="AD" clId="Web-{9FC0F1C8-BC1A-11D5-EE4B-83888AD1B6B7}"/>
    <pc:docChg chg="modSld">
      <pc:chgData name="Johnson, Randalynn" userId="S::randalynn.johnson@unt.edu::b6ae72a6-d2c6-4234-9e99-d0bbe2429d26" providerId="AD" clId="Web-{9FC0F1C8-BC1A-11D5-EE4B-83888AD1B6B7}" dt="2025-08-11T19:21:37.707" v="102" actId="20577"/>
      <pc:docMkLst>
        <pc:docMk/>
      </pc:docMkLst>
      <pc:sldChg chg="modSp">
        <pc:chgData name="Johnson, Randalynn" userId="S::randalynn.johnson@unt.edu::b6ae72a6-d2c6-4234-9e99-d0bbe2429d26" providerId="AD" clId="Web-{9FC0F1C8-BC1A-11D5-EE4B-83888AD1B6B7}" dt="2025-08-11T19:21:37.707" v="102" actId="20577"/>
        <pc:sldMkLst>
          <pc:docMk/>
          <pc:sldMk cId="2743778484" sldId="327"/>
        </pc:sldMkLst>
        <pc:spChg chg="mod">
          <ac:chgData name="Johnson, Randalynn" userId="S::randalynn.johnson@unt.edu::b6ae72a6-d2c6-4234-9e99-d0bbe2429d26" providerId="AD" clId="Web-{9FC0F1C8-BC1A-11D5-EE4B-83888AD1B6B7}" dt="2025-08-11T19:21:37.707" v="102" actId="20577"/>
          <ac:spMkLst>
            <pc:docMk/>
            <pc:sldMk cId="2743778484" sldId="327"/>
            <ac:spMk id="3" creationId="{3483A49C-1FBA-435B-7D33-392F8BEFD5E4}"/>
          </ac:spMkLst>
        </pc:spChg>
      </pc:sldChg>
    </pc:docChg>
  </pc:docChgLst>
  <pc:docChgLst>
    <pc:chgData name="Johnson, Randalynn" userId="S::randalynn.johnson@unt.edu::b6ae72a6-d2c6-4234-9e99-d0bbe2429d26" providerId="AD" clId="Web-{D0241E3D-F6DD-BEB6-12C8-56664D9EA994}"/>
    <pc:docChg chg="modSld">
      <pc:chgData name="Johnson, Randalynn" userId="S::randalynn.johnson@unt.edu::b6ae72a6-d2c6-4234-9e99-d0bbe2429d26" providerId="AD" clId="Web-{D0241E3D-F6DD-BEB6-12C8-56664D9EA994}" dt="2025-08-12T20:56:20.080" v="8" actId="20577"/>
      <pc:docMkLst>
        <pc:docMk/>
      </pc:docMkLst>
      <pc:sldChg chg="modSp">
        <pc:chgData name="Johnson, Randalynn" userId="S::randalynn.johnson@unt.edu::b6ae72a6-d2c6-4234-9e99-d0bbe2429d26" providerId="AD" clId="Web-{D0241E3D-F6DD-BEB6-12C8-56664D9EA994}" dt="2025-08-12T20:33:43.714" v="0" actId="20577"/>
        <pc:sldMkLst>
          <pc:docMk/>
          <pc:sldMk cId="2357565414" sldId="268"/>
        </pc:sldMkLst>
        <pc:spChg chg="mod">
          <ac:chgData name="Johnson, Randalynn" userId="S::randalynn.johnson@unt.edu::b6ae72a6-d2c6-4234-9e99-d0bbe2429d26" providerId="AD" clId="Web-{D0241E3D-F6DD-BEB6-12C8-56664D9EA994}" dt="2025-08-12T20:33:43.714" v="0" actId="20577"/>
          <ac:spMkLst>
            <pc:docMk/>
            <pc:sldMk cId="2357565414" sldId="268"/>
            <ac:spMk id="3" creationId="{C3F9A3D5-3CDF-C83B-A81E-14B5B09C9D33}"/>
          </ac:spMkLst>
        </pc:spChg>
      </pc:sldChg>
      <pc:sldChg chg="modSp">
        <pc:chgData name="Johnson, Randalynn" userId="S::randalynn.johnson@unt.edu::b6ae72a6-d2c6-4234-9e99-d0bbe2429d26" providerId="AD" clId="Web-{D0241E3D-F6DD-BEB6-12C8-56664D9EA994}" dt="2025-08-12T20:56:20.080" v="8" actId="20577"/>
        <pc:sldMkLst>
          <pc:docMk/>
          <pc:sldMk cId="1795038032" sldId="336"/>
        </pc:sldMkLst>
        <pc:spChg chg="mod">
          <ac:chgData name="Johnson, Randalynn" userId="S::randalynn.johnson@unt.edu::b6ae72a6-d2c6-4234-9e99-d0bbe2429d26" providerId="AD" clId="Web-{D0241E3D-F6DD-BEB6-12C8-56664D9EA994}" dt="2025-08-12T20:56:20.080" v="8" actId="20577"/>
          <ac:spMkLst>
            <pc:docMk/>
            <pc:sldMk cId="1795038032" sldId="336"/>
            <ac:spMk id="3" creationId="{E4C922D7-256F-4239-D6BC-4ADAF6C60E5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803FC-A46A-460F-A2A2-B38B247A05E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6CC26BB-502A-4679-A4E3-82BB860A6277}">
      <dgm:prSet custT="1"/>
      <dgm:spPr/>
      <dgm:t>
        <a:bodyPr/>
        <a:lstStyle/>
        <a:p>
          <a:pPr>
            <a:lnSpc>
              <a:spcPct val="100000"/>
            </a:lnSpc>
            <a:defRPr cap="all"/>
          </a:pPr>
          <a:r>
            <a:rPr lang="en-US" sz="1800" b="0" dirty="0"/>
            <a:t>We truly are here to PARTNER with faculty and staff in working with students</a:t>
          </a:r>
        </a:p>
      </dgm:t>
    </dgm:pt>
    <dgm:pt modelId="{1A6F69E4-1BD8-4269-9C00-0EA554FE892C}" type="parTrans" cxnId="{AA6842BB-2C7F-4665-BC8D-F4922ABF6B09}">
      <dgm:prSet/>
      <dgm:spPr/>
      <dgm:t>
        <a:bodyPr/>
        <a:lstStyle/>
        <a:p>
          <a:endParaRPr lang="en-US"/>
        </a:p>
      </dgm:t>
    </dgm:pt>
    <dgm:pt modelId="{712A2A51-4C4A-4953-9760-FBFD6E1AEA50}" type="sibTrans" cxnId="{AA6842BB-2C7F-4665-BC8D-F4922ABF6B09}">
      <dgm:prSet/>
      <dgm:spPr/>
      <dgm:t>
        <a:bodyPr/>
        <a:lstStyle/>
        <a:p>
          <a:endParaRPr lang="en-US"/>
        </a:p>
      </dgm:t>
    </dgm:pt>
    <dgm:pt modelId="{54D97D56-5296-4FAB-A539-9ECB4F64CAD1}">
      <dgm:prSet custT="1"/>
      <dgm:spPr/>
      <dgm:t>
        <a:bodyPr/>
        <a:lstStyle/>
        <a:p>
          <a:pPr>
            <a:lnSpc>
              <a:spcPct val="100000"/>
            </a:lnSpc>
            <a:defRPr cap="all"/>
          </a:pPr>
          <a:r>
            <a:rPr lang="en-US" sz="1800" dirty="0"/>
            <a:t>Invite opportunities to learn more about what’s working and what’s not – open invitation for conversation</a:t>
          </a:r>
        </a:p>
      </dgm:t>
    </dgm:pt>
    <dgm:pt modelId="{05395899-3CD2-43D2-8F68-3DEBAEEFCA83}" type="parTrans" cxnId="{944D8956-CFE4-49F7-BBEB-93244DB86D40}">
      <dgm:prSet/>
      <dgm:spPr/>
      <dgm:t>
        <a:bodyPr/>
        <a:lstStyle/>
        <a:p>
          <a:endParaRPr lang="en-US"/>
        </a:p>
      </dgm:t>
    </dgm:pt>
    <dgm:pt modelId="{B57439A5-19B9-486B-9376-71AAEA0D8A8E}" type="sibTrans" cxnId="{944D8956-CFE4-49F7-BBEB-93244DB86D40}">
      <dgm:prSet/>
      <dgm:spPr/>
      <dgm:t>
        <a:bodyPr/>
        <a:lstStyle/>
        <a:p>
          <a:endParaRPr lang="en-US"/>
        </a:p>
      </dgm:t>
    </dgm:pt>
    <dgm:pt modelId="{63254841-FDAA-42DD-ADC8-D9D21CA1B84B}" type="pres">
      <dgm:prSet presAssocID="{199803FC-A46A-460F-A2A2-B38B247A05EA}" presName="root" presStyleCnt="0">
        <dgm:presLayoutVars>
          <dgm:dir/>
          <dgm:resizeHandles val="exact"/>
        </dgm:presLayoutVars>
      </dgm:prSet>
      <dgm:spPr/>
    </dgm:pt>
    <dgm:pt modelId="{4F259D76-0E8C-4D96-A63A-1082D083241A}" type="pres">
      <dgm:prSet presAssocID="{36CC26BB-502A-4679-A4E3-82BB860A6277}" presName="compNode" presStyleCnt="0"/>
      <dgm:spPr/>
    </dgm:pt>
    <dgm:pt modelId="{28BF975F-220F-4840-A0B6-EF6D68667381}" type="pres">
      <dgm:prSet presAssocID="{36CC26BB-502A-4679-A4E3-82BB860A6277}" presName="iconBgRect" presStyleLbl="bgShp" presStyleIdx="0" presStyleCnt="2"/>
      <dgm:spPr>
        <a:prstGeom prst="round2DiagRect">
          <a:avLst>
            <a:gd name="adj1" fmla="val 29727"/>
            <a:gd name="adj2" fmla="val 0"/>
          </a:avLst>
        </a:prstGeom>
      </dgm:spPr>
    </dgm:pt>
    <dgm:pt modelId="{C7E8ABA5-F820-4A3F-A5A0-DFE1E296904D}" type="pres">
      <dgm:prSet presAssocID="{36CC26BB-502A-4679-A4E3-82BB860A627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702067A6-3E89-4C99-BBF6-FE89AA288BD3}" type="pres">
      <dgm:prSet presAssocID="{36CC26BB-502A-4679-A4E3-82BB860A6277}" presName="spaceRect" presStyleCnt="0"/>
      <dgm:spPr/>
    </dgm:pt>
    <dgm:pt modelId="{C1E6E2B7-A2AD-4BFA-B450-7F8B1807FDDC}" type="pres">
      <dgm:prSet presAssocID="{36CC26BB-502A-4679-A4E3-82BB860A6277}" presName="textRect" presStyleLbl="revTx" presStyleIdx="0" presStyleCnt="2">
        <dgm:presLayoutVars>
          <dgm:chMax val="1"/>
          <dgm:chPref val="1"/>
        </dgm:presLayoutVars>
      </dgm:prSet>
      <dgm:spPr/>
    </dgm:pt>
    <dgm:pt modelId="{A40BB677-C567-4314-BAC7-EBF45F6B158F}" type="pres">
      <dgm:prSet presAssocID="{712A2A51-4C4A-4953-9760-FBFD6E1AEA50}" presName="sibTrans" presStyleCnt="0"/>
      <dgm:spPr/>
    </dgm:pt>
    <dgm:pt modelId="{4E4B5562-C393-4D77-842A-7DD6C939F59E}" type="pres">
      <dgm:prSet presAssocID="{54D97D56-5296-4FAB-A539-9ECB4F64CAD1}" presName="compNode" presStyleCnt="0"/>
      <dgm:spPr/>
    </dgm:pt>
    <dgm:pt modelId="{0B4239EE-1078-4478-B11D-DEC4AE619182}" type="pres">
      <dgm:prSet presAssocID="{54D97D56-5296-4FAB-A539-9ECB4F64CAD1}" presName="iconBgRect" presStyleLbl="bgShp" presStyleIdx="1" presStyleCnt="2"/>
      <dgm:spPr>
        <a:prstGeom prst="round2DiagRect">
          <a:avLst>
            <a:gd name="adj1" fmla="val 29727"/>
            <a:gd name="adj2" fmla="val 0"/>
          </a:avLst>
        </a:prstGeom>
      </dgm:spPr>
    </dgm:pt>
    <dgm:pt modelId="{5AD2890F-BEAB-4327-9755-1A2CA61D3C40}" type="pres">
      <dgm:prSet presAssocID="{54D97D56-5296-4FAB-A539-9ECB4F64CAD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FF520B6F-80CB-4FC6-9C8A-737AB6193F53}" type="pres">
      <dgm:prSet presAssocID="{54D97D56-5296-4FAB-A539-9ECB4F64CAD1}" presName="spaceRect" presStyleCnt="0"/>
      <dgm:spPr/>
    </dgm:pt>
    <dgm:pt modelId="{AEAFD7F9-D897-4484-A4D4-C7BF339077A9}" type="pres">
      <dgm:prSet presAssocID="{54D97D56-5296-4FAB-A539-9ECB4F64CAD1}" presName="textRect" presStyleLbl="revTx" presStyleIdx="1" presStyleCnt="2">
        <dgm:presLayoutVars>
          <dgm:chMax val="1"/>
          <dgm:chPref val="1"/>
        </dgm:presLayoutVars>
      </dgm:prSet>
      <dgm:spPr/>
    </dgm:pt>
  </dgm:ptLst>
  <dgm:cxnLst>
    <dgm:cxn modelId="{C9721660-C374-4E92-8F98-BD1D41D269BD}" type="presOf" srcId="{36CC26BB-502A-4679-A4E3-82BB860A6277}" destId="{C1E6E2B7-A2AD-4BFA-B450-7F8B1807FDDC}" srcOrd="0" destOrd="0" presId="urn:microsoft.com/office/officeart/2018/5/layout/IconLeafLabelList"/>
    <dgm:cxn modelId="{32D4AE66-4A78-49EC-8815-F51674A85D92}" type="presOf" srcId="{199803FC-A46A-460F-A2A2-B38B247A05EA}" destId="{63254841-FDAA-42DD-ADC8-D9D21CA1B84B}" srcOrd="0" destOrd="0" presId="urn:microsoft.com/office/officeart/2018/5/layout/IconLeafLabelList"/>
    <dgm:cxn modelId="{0CF44354-EE8B-4A10-B324-EC978D42D6E7}" type="presOf" srcId="{54D97D56-5296-4FAB-A539-9ECB4F64CAD1}" destId="{AEAFD7F9-D897-4484-A4D4-C7BF339077A9}" srcOrd="0" destOrd="0" presId="urn:microsoft.com/office/officeart/2018/5/layout/IconLeafLabelList"/>
    <dgm:cxn modelId="{944D8956-CFE4-49F7-BBEB-93244DB86D40}" srcId="{199803FC-A46A-460F-A2A2-B38B247A05EA}" destId="{54D97D56-5296-4FAB-A539-9ECB4F64CAD1}" srcOrd="1" destOrd="0" parTransId="{05395899-3CD2-43D2-8F68-3DEBAEEFCA83}" sibTransId="{B57439A5-19B9-486B-9376-71AAEA0D8A8E}"/>
    <dgm:cxn modelId="{AA6842BB-2C7F-4665-BC8D-F4922ABF6B09}" srcId="{199803FC-A46A-460F-A2A2-B38B247A05EA}" destId="{36CC26BB-502A-4679-A4E3-82BB860A6277}" srcOrd="0" destOrd="0" parTransId="{1A6F69E4-1BD8-4269-9C00-0EA554FE892C}" sibTransId="{712A2A51-4C4A-4953-9760-FBFD6E1AEA50}"/>
    <dgm:cxn modelId="{9C2676A4-0711-411B-A19D-6989827C978A}" type="presParOf" srcId="{63254841-FDAA-42DD-ADC8-D9D21CA1B84B}" destId="{4F259D76-0E8C-4D96-A63A-1082D083241A}" srcOrd="0" destOrd="0" presId="urn:microsoft.com/office/officeart/2018/5/layout/IconLeafLabelList"/>
    <dgm:cxn modelId="{E97E5B56-D618-46C0-BDA5-7CB880C7C23D}" type="presParOf" srcId="{4F259D76-0E8C-4D96-A63A-1082D083241A}" destId="{28BF975F-220F-4840-A0B6-EF6D68667381}" srcOrd="0" destOrd="0" presId="urn:microsoft.com/office/officeart/2018/5/layout/IconLeafLabelList"/>
    <dgm:cxn modelId="{C2F03B89-C832-410A-92F1-157E0E5FF6D1}" type="presParOf" srcId="{4F259D76-0E8C-4D96-A63A-1082D083241A}" destId="{C7E8ABA5-F820-4A3F-A5A0-DFE1E296904D}" srcOrd="1" destOrd="0" presId="urn:microsoft.com/office/officeart/2018/5/layout/IconLeafLabelList"/>
    <dgm:cxn modelId="{E8308B80-E781-4CB1-9212-D72C81A626DB}" type="presParOf" srcId="{4F259D76-0E8C-4D96-A63A-1082D083241A}" destId="{702067A6-3E89-4C99-BBF6-FE89AA288BD3}" srcOrd="2" destOrd="0" presId="urn:microsoft.com/office/officeart/2018/5/layout/IconLeafLabelList"/>
    <dgm:cxn modelId="{238412CE-DA24-454D-AC22-281EA0269E97}" type="presParOf" srcId="{4F259D76-0E8C-4D96-A63A-1082D083241A}" destId="{C1E6E2B7-A2AD-4BFA-B450-7F8B1807FDDC}" srcOrd="3" destOrd="0" presId="urn:microsoft.com/office/officeart/2018/5/layout/IconLeafLabelList"/>
    <dgm:cxn modelId="{D4E882B6-CCDC-47F6-A7CE-51BAFF0B8BC2}" type="presParOf" srcId="{63254841-FDAA-42DD-ADC8-D9D21CA1B84B}" destId="{A40BB677-C567-4314-BAC7-EBF45F6B158F}" srcOrd="1" destOrd="0" presId="urn:microsoft.com/office/officeart/2018/5/layout/IconLeafLabelList"/>
    <dgm:cxn modelId="{C031C1A6-6A8B-4E6E-BA2C-6AAD19BBB28F}" type="presParOf" srcId="{63254841-FDAA-42DD-ADC8-D9D21CA1B84B}" destId="{4E4B5562-C393-4D77-842A-7DD6C939F59E}" srcOrd="2" destOrd="0" presId="urn:microsoft.com/office/officeart/2018/5/layout/IconLeafLabelList"/>
    <dgm:cxn modelId="{5ADBF568-E32B-422E-B2AC-CAB7B6A79104}" type="presParOf" srcId="{4E4B5562-C393-4D77-842A-7DD6C939F59E}" destId="{0B4239EE-1078-4478-B11D-DEC4AE619182}" srcOrd="0" destOrd="0" presId="urn:microsoft.com/office/officeart/2018/5/layout/IconLeafLabelList"/>
    <dgm:cxn modelId="{887C0067-2279-4D55-A57A-B1586201BA6F}" type="presParOf" srcId="{4E4B5562-C393-4D77-842A-7DD6C939F59E}" destId="{5AD2890F-BEAB-4327-9755-1A2CA61D3C40}" srcOrd="1" destOrd="0" presId="urn:microsoft.com/office/officeart/2018/5/layout/IconLeafLabelList"/>
    <dgm:cxn modelId="{1AE35970-748E-4887-ACFC-A5A8E4526970}" type="presParOf" srcId="{4E4B5562-C393-4D77-842A-7DD6C939F59E}" destId="{FF520B6F-80CB-4FC6-9C8A-737AB6193F53}" srcOrd="2" destOrd="0" presId="urn:microsoft.com/office/officeart/2018/5/layout/IconLeafLabelList"/>
    <dgm:cxn modelId="{835944AF-F3F9-4283-BDDD-9737F448B04D}" type="presParOf" srcId="{4E4B5562-C393-4D77-842A-7DD6C939F59E}" destId="{AEAFD7F9-D897-4484-A4D4-C7BF339077A9}" srcOrd="3" destOrd="0" presId="urn:microsoft.com/office/officeart/2018/5/layout/IconLeaf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F975F-220F-4840-A0B6-EF6D68667381}">
      <dsp:nvSpPr>
        <dsp:cNvPr id="0" name=""/>
        <dsp:cNvSpPr/>
      </dsp:nvSpPr>
      <dsp:spPr>
        <a:xfrm>
          <a:off x="594290" y="282280"/>
          <a:ext cx="1749937" cy="17499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8ABA5-F820-4A3F-A5A0-DFE1E296904D}">
      <dsp:nvSpPr>
        <dsp:cNvPr id="0" name=""/>
        <dsp:cNvSpPr/>
      </dsp:nvSpPr>
      <dsp:spPr>
        <a:xfrm>
          <a:off x="967228" y="655218"/>
          <a:ext cx="1004062" cy="1004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E6E2B7-A2AD-4BFA-B450-7F8B1807FDDC}">
      <dsp:nvSpPr>
        <dsp:cNvPr id="0" name=""/>
        <dsp:cNvSpPr/>
      </dsp:nvSpPr>
      <dsp:spPr>
        <a:xfrm>
          <a:off x="34884" y="2577280"/>
          <a:ext cx="2868750" cy="185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0" kern="1200" dirty="0"/>
            <a:t>We truly are here to PARTNER with faculty and staff in working with students</a:t>
          </a:r>
        </a:p>
      </dsp:txBody>
      <dsp:txXfrm>
        <a:off x="34884" y="2577280"/>
        <a:ext cx="2868750" cy="1858886"/>
      </dsp:txXfrm>
    </dsp:sp>
    <dsp:sp modelId="{0B4239EE-1078-4478-B11D-DEC4AE619182}">
      <dsp:nvSpPr>
        <dsp:cNvPr id="0" name=""/>
        <dsp:cNvSpPr/>
      </dsp:nvSpPr>
      <dsp:spPr>
        <a:xfrm>
          <a:off x="3965071" y="282280"/>
          <a:ext cx="1749937" cy="17499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2890F-BEAB-4327-9755-1A2CA61D3C40}">
      <dsp:nvSpPr>
        <dsp:cNvPr id="0" name=""/>
        <dsp:cNvSpPr/>
      </dsp:nvSpPr>
      <dsp:spPr>
        <a:xfrm>
          <a:off x="4338009" y="655218"/>
          <a:ext cx="1004062" cy="1004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AFD7F9-D897-4484-A4D4-C7BF339077A9}">
      <dsp:nvSpPr>
        <dsp:cNvPr id="0" name=""/>
        <dsp:cNvSpPr/>
      </dsp:nvSpPr>
      <dsp:spPr>
        <a:xfrm>
          <a:off x="3405665" y="2577280"/>
          <a:ext cx="2868750" cy="185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Invite opportunities to learn more about what’s working and what’s not – open invitation for conversation</a:t>
          </a:r>
        </a:p>
      </dsp:txBody>
      <dsp:txXfrm>
        <a:off x="3405665" y="2577280"/>
        <a:ext cx="2868750" cy="1858886"/>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7CABF-8C88-4B70-98B8-3684364EA0FC}" type="datetimeFigureOut">
              <a:rPr lang="en-US" smtClean="0"/>
              <a:t>8/13/2025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467B4-6DCD-48DC-A555-4DCF47C856AC}" type="slidenum">
              <a:rPr lang="en-US" smtClean="0"/>
              <a:t>‹#›</a:t>
            </a:fld>
            <a:endParaRPr lang="en-US" dirty="0"/>
          </a:p>
        </p:txBody>
      </p:sp>
    </p:spTree>
    <p:extLst>
      <p:ext uri="{BB962C8B-B14F-4D97-AF65-F5344CB8AC3E}">
        <p14:creationId xmlns:p14="http://schemas.microsoft.com/office/powerpoint/2010/main" val="271714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83D467B4-6DCD-48DC-A555-4DCF47C856AC}" type="slidenum">
              <a:rPr lang="en-US" smtClean="0"/>
              <a:t>2</a:t>
            </a:fld>
            <a:endParaRPr lang="en-US" dirty="0"/>
          </a:p>
        </p:txBody>
      </p:sp>
    </p:spTree>
    <p:extLst>
      <p:ext uri="{BB962C8B-B14F-4D97-AF65-F5344CB8AC3E}">
        <p14:creationId xmlns:p14="http://schemas.microsoft.com/office/powerpoint/2010/main" val="1637657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83D467B4-6DCD-48DC-A555-4DCF47C856AC}" type="slidenum">
              <a:rPr lang="en-US" smtClean="0"/>
              <a:t>11</a:t>
            </a:fld>
            <a:endParaRPr lang="en-US" dirty="0"/>
          </a:p>
        </p:txBody>
      </p:sp>
    </p:spTree>
    <p:extLst>
      <p:ext uri="{BB962C8B-B14F-4D97-AF65-F5344CB8AC3E}">
        <p14:creationId xmlns:p14="http://schemas.microsoft.com/office/powerpoint/2010/main" val="649651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83D467B4-6DCD-48DC-A555-4DCF47C856AC}" type="slidenum">
              <a:rPr lang="en-US" smtClean="0"/>
              <a:t>12</a:t>
            </a:fld>
            <a:endParaRPr lang="en-US" dirty="0"/>
          </a:p>
        </p:txBody>
      </p:sp>
    </p:spTree>
    <p:extLst>
      <p:ext uri="{BB962C8B-B14F-4D97-AF65-F5344CB8AC3E}">
        <p14:creationId xmlns:p14="http://schemas.microsoft.com/office/powerpoint/2010/main" val="2072764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83D467B4-6DCD-48DC-A555-4DCF47C856AC}" type="slidenum">
              <a:rPr lang="en-US" smtClean="0"/>
              <a:t>13</a:t>
            </a:fld>
            <a:endParaRPr lang="en-US" dirty="0"/>
          </a:p>
        </p:txBody>
      </p:sp>
    </p:spTree>
    <p:extLst>
      <p:ext uri="{BB962C8B-B14F-4D97-AF65-F5344CB8AC3E}">
        <p14:creationId xmlns:p14="http://schemas.microsoft.com/office/powerpoint/2010/main" val="84190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76F06-0D7B-9443-436F-E1D89B8845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6901A-C3CD-8E87-FA28-A98AE347D3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FFE26-D65E-76CD-E8EA-374E0EDDB0B8}"/>
              </a:ext>
            </a:extLst>
          </p:cNvPr>
          <p:cNvSpPr>
            <a:spLocks noGrp="1"/>
          </p:cNvSpPr>
          <p:nvPr>
            <p:ph type="body" idx="1"/>
          </p:nvPr>
        </p:nvSpPr>
        <p:spPr/>
        <p:txBody>
          <a:bodyPr/>
          <a:lstStyle/>
          <a:p>
            <a:r>
              <a:rPr lang="en-US" dirty="0"/>
              <a:t>Jessica</a:t>
            </a:r>
          </a:p>
        </p:txBody>
      </p:sp>
      <p:sp>
        <p:nvSpPr>
          <p:cNvPr id="4" name="Slide Number Placeholder 3">
            <a:extLst>
              <a:ext uri="{FF2B5EF4-FFF2-40B4-BE49-F238E27FC236}">
                <a16:creationId xmlns:a16="http://schemas.microsoft.com/office/drawing/2014/main" id="{4DEFD0E2-ADFA-26CE-6A6B-3AB8F4ACB573}"/>
              </a:ext>
            </a:extLst>
          </p:cNvPr>
          <p:cNvSpPr>
            <a:spLocks noGrp="1"/>
          </p:cNvSpPr>
          <p:nvPr>
            <p:ph type="sldNum" sz="quarter" idx="5"/>
          </p:nvPr>
        </p:nvSpPr>
        <p:spPr/>
        <p:txBody>
          <a:bodyPr/>
          <a:lstStyle/>
          <a:p>
            <a:fld id="{83D467B4-6DCD-48DC-A555-4DCF47C856AC}" type="slidenum">
              <a:rPr lang="en-US" smtClean="0"/>
              <a:t>14</a:t>
            </a:fld>
            <a:endParaRPr lang="en-US" dirty="0"/>
          </a:p>
        </p:txBody>
      </p:sp>
    </p:spTree>
    <p:extLst>
      <p:ext uri="{BB962C8B-B14F-4D97-AF65-F5344CB8AC3E}">
        <p14:creationId xmlns:p14="http://schemas.microsoft.com/office/powerpoint/2010/main" val="2857051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83D467B4-6DCD-48DC-A555-4DCF47C856AC}" type="slidenum">
              <a:rPr lang="en-US" smtClean="0"/>
              <a:t>15</a:t>
            </a:fld>
            <a:endParaRPr lang="en-US" dirty="0"/>
          </a:p>
        </p:txBody>
      </p:sp>
    </p:spTree>
    <p:extLst>
      <p:ext uri="{BB962C8B-B14F-4D97-AF65-F5344CB8AC3E}">
        <p14:creationId xmlns:p14="http://schemas.microsoft.com/office/powerpoint/2010/main" val="285013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83D467B4-6DCD-48DC-A555-4DCF47C856AC}" type="slidenum">
              <a:rPr lang="en-US" smtClean="0"/>
              <a:t>16</a:t>
            </a:fld>
            <a:endParaRPr lang="en-US" dirty="0"/>
          </a:p>
        </p:txBody>
      </p:sp>
    </p:spTree>
    <p:extLst>
      <p:ext uri="{BB962C8B-B14F-4D97-AF65-F5344CB8AC3E}">
        <p14:creationId xmlns:p14="http://schemas.microsoft.com/office/powerpoint/2010/main" val="3927883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5"/>
          </p:nvPr>
        </p:nvSpPr>
        <p:spPr/>
        <p:txBody>
          <a:bodyPr/>
          <a:lstStyle/>
          <a:p>
            <a:fld id="{83D467B4-6DCD-48DC-A555-4DCF47C856AC}" type="slidenum">
              <a:rPr lang="en-US" smtClean="0"/>
              <a:t>17</a:t>
            </a:fld>
            <a:endParaRPr lang="en-US" dirty="0"/>
          </a:p>
        </p:txBody>
      </p:sp>
    </p:spTree>
    <p:extLst>
      <p:ext uri="{BB962C8B-B14F-4D97-AF65-F5344CB8AC3E}">
        <p14:creationId xmlns:p14="http://schemas.microsoft.com/office/powerpoint/2010/main" val="2682714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5"/>
          </p:nvPr>
        </p:nvSpPr>
        <p:spPr/>
        <p:txBody>
          <a:bodyPr/>
          <a:lstStyle/>
          <a:p>
            <a:fld id="{83D467B4-6DCD-48DC-A555-4DCF47C856AC}" type="slidenum">
              <a:rPr lang="en-US" smtClean="0"/>
              <a:t>18</a:t>
            </a:fld>
            <a:endParaRPr lang="en-US" dirty="0"/>
          </a:p>
        </p:txBody>
      </p:sp>
    </p:spTree>
    <p:extLst>
      <p:ext uri="{BB962C8B-B14F-4D97-AF65-F5344CB8AC3E}">
        <p14:creationId xmlns:p14="http://schemas.microsoft.com/office/powerpoint/2010/main" val="753717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5"/>
          </p:nvPr>
        </p:nvSpPr>
        <p:spPr/>
        <p:txBody>
          <a:bodyPr/>
          <a:lstStyle/>
          <a:p>
            <a:fld id="{83D467B4-6DCD-48DC-A555-4DCF47C856AC}" type="slidenum">
              <a:rPr lang="en-US" smtClean="0"/>
              <a:t>19</a:t>
            </a:fld>
            <a:endParaRPr lang="en-US" dirty="0"/>
          </a:p>
        </p:txBody>
      </p:sp>
    </p:spTree>
    <p:extLst>
      <p:ext uri="{BB962C8B-B14F-4D97-AF65-F5344CB8AC3E}">
        <p14:creationId xmlns:p14="http://schemas.microsoft.com/office/powerpoint/2010/main" val="3888652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5"/>
          </p:nvPr>
        </p:nvSpPr>
        <p:spPr/>
        <p:txBody>
          <a:bodyPr/>
          <a:lstStyle/>
          <a:p>
            <a:fld id="{83D467B4-6DCD-48DC-A555-4DCF47C856AC}" type="slidenum">
              <a:rPr lang="en-US" smtClean="0"/>
              <a:t>20</a:t>
            </a:fld>
            <a:endParaRPr lang="en-US" dirty="0"/>
          </a:p>
        </p:txBody>
      </p:sp>
    </p:spTree>
    <p:extLst>
      <p:ext uri="{BB962C8B-B14F-4D97-AF65-F5344CB8AC3E}">
        <p14:creationId xmlns:p14="http://schemas.microsoft.com/office/powerpoint/2010/main" val="409984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Febe</a:t>
            </a:r>
          </a:p>
        </p:txBody>
      </p:sp>
      <p:sp>
        <p:nvSpPr>
          <p:cNvPr id="4" name="Slide Number Placeholder 3"/>
          <p:cNvSpPr>
            <a:spLocks noGrp="1"/>
          </p:cNvSpPr>
          <p:nvPr>
            <p:ph type="sldNum" sz="quarter" idx="5"/>
          </p:nvPr>
        </p:nvSpPr>
        <p:spPr/>
        <p:txBody>
          <a:bodyPr/>
          <a:lstStyle/>
          <a:p>
            <a:fld id="{83D467B4-6DCD-48DC-A555-4DCF47C856AC}" type="slidenum">
              <a:rPr lang="en-US" smtClean="0"/>
              <a:t>3</a:t>
            </a:fld>
            <a:endParaRPr lang="en-US" dirty="0"/>
          </a:p>
        </p:txBody>
      </p:sp>
    </p:spTree>
    <p:extLst>
      <p:ext uri="{BB962C8B-B14F-4D97-AF65-F5344CB8AC3E}">
        <p14:creationId xmlns:p14="http://schemas.microsoft.com/office/powerpoint/2010/main" val="3380018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5"/>
          </p:nvPr>
        </p:nvSpPr>
        <p:spPr/>
        <p:txBody>
          <a:bodyPr/>
          <a:lstStyle/>
          <a:p>
            <a:fld id="{83D467B4-6DCD-48DC-A555-4DCF47C856AC}" type="slidenum">
              <a:rPr lang="en-US" smtClean="0"/>
              <a:t>21</a:t>
            </a:fld>
            <a:endParaRPr lang="en-US" dirty="0"/>
          </a:p>
        </p:txBody>
      </p:sp>
    </p:spTree>
    <p:extLst>
      <p:ext uri="{BB962C8B-B14F-4D97-AF65-F5344CB8AC3E}">
        <p14:creationId xmlns:p14="http://schemas.microsoft.com/office/powerpoint/2010/main" val="249605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5"/>
          </p:nvPr>
        </p:nvSpPr>
        <p:spPr/>
        <p:txBody>
          <a:bodyPr/>
          <a:lstStyle/>
          <a:p>
            <a:fld id="{83D467B4-6DCD-48DC-A555-4DCF47C856AC}" type="slidenum">
              <a:rPr lang="en-US" smtClean="0"/>
              <a:t>22</a:t>
            </a:fld>
            <a:endParaRPr lang="en-US" dirty="0"/>
          </a:p>
        </p:txBody>
      </p:sp>
    </p:spTree>
    <p:extLst>
      <p:ext uri="{BB962C8B-B14F-4D97-AF65-F5344CB8AC3E}">
        <p14:creationId xmlns:p14="http://schemas.microsoft.com/office/powerpoint/2010/main" val="85808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Steven</a:t>
            </a:r>
          </a:p>
        </p:txBody>
      </p:sp>
      <p:sp>
        <p:nvSpPr>
          <p:cNvPr id="4" name="Slide Number Placeholder 3"/>
          <p:cNvSpPr>
            <a:spLocks noGrp="1"/>
          </p:cNvSpPr>
          <p:nvPr>
            <p:ph type="sldNum" sz="quarter" idx="5"/>
          </p:nvPr>
        </p:nvSpPr>
        <p:spPr/>
        <p:txBody>
          <a:bodyPr/>
          <a:lstStyle/>
          <a:p>
            <a:fld id="{83D467B4-6DCD-48DC-A555-4DCF47C856AC}" type="slidenum">
              <a:rPr lang="en-US" smtClean="0"/>
              <a:t>23</a:t>
            </a:fld>
            <a:endParaRPr lang="en-US" dirty="0"/>
          </a:p>
        </p:txBody>
      </p:sp>
    </p:spTree>
    <p:extLst>
      <p:ext uri="{BB962C8B-B14F-4D97-AF65-F5344CB8AC3E}">
        <p14:creationId xmlns:p14="http://schemas.microsoft.com/office/powerpoint/2010/main" val="3747555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Devin</a:t>
            </a:r>
          </a:p>
        </p:txBody>
      </p:sp>
      <p:sp>
        <p:nvSpPr>
          <p:cNvPr id="4" name="Slide Number Placeholder 3"/>
          <p:cNvSpPr>
            <a:spLocks noGrp="1"/>
          </p:cNvSpPr>
          <p:nvPr>
            <p:ph type="sldNum" sz="quarter" idx="5"/>
          </p:nvPr>
        </p:nvSpPr>
        <p:spPr/>
        <p:txBody>
          <a:bodyPr/>
          <a:lstStyle/>
          <a:p>
            <a:fld id="{83D467B4-6DCD-48DC-A555-4DCF47C856AC}" type="slidenum">
              <a:rPr lang="en-US" smtClean="0"/>
              <a:t>24</a:t>
            </a:fld>
            <a:endParaRPr lang="en-US" dirty="0"/>
          </a:p>
        </p:txBody>
      </p:sp>
    </p:spTree>
    <p:extLst>
      <p:ext uri="{BB962C8B-B14F-4D97-AF65-F5344CB8AC3E}">
        <p14:creationId xmlns:p14="http://schemas.microsoft.com/office/powerpoint/2010/main" val="2215303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Devin</a:t>
            </a:r>
          </a:p>
        </p:txBody>
      </p:sp>
      <p:sp>
        <p:nvSpPr>
          <p:cNvPr id="4" name="Slide Number Placeholder 3"/>
          <p:cNvSpPr>
            <a:spLocks noGrp="1"/>
          </p:cNvSpPr>
          <p:nvPr>
            <p:ph type="sldNum" sz="quarter" idx="5"/>
          </p:nvPr>
        </p:nvSpPr>
        <p:spPr/>
        <p:txBody>
          <a:bodyPr/>
          <a:lstStyle/>
          <a:p>
            <a:fld id="{83D467B4-6DCD-48DC-A555-4DCF47C856AC}" type="slidenum">
              <a:rPr lang="en-US" smtClean="0"/>
              <a:t>25</a:t>
            </a:fld>
            <a:endParaRPr lang="en-US" dirty="0"/>
          </a:p>
        </p:txBody>
      </p:sp>
    </p:spTree>
    <p:extLst>
      <p:ext uri="{BB962C8B-B14F-4D97-AF65-F5344CB8AC3E}">
        <p14:creationId xmlns:p14="http://schemas.microsoft.com/office/powerpoint/2010/main" val="1780502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Devin</a:t>
            </a:r>
          </a:p>
        </p:txBody>
      </p:sp>
      <p:sp>
        <p:nvSpPr>
          <p:cNvPr id="4" name="Slide Number Placeholder 3"/>
          <p:cNvSpPr>
            <a:spLocks noGrp="1"/>
          </p:cNvSpPr>
          <p:nvPr>
            <p:ph type="sldNum" sz="quarter" idx="5"/>
          </p:nvPr>
        </p:nvSpPr>
        <p:spPr/>
        <p:txBody>
          <a:bodyPr/>
          <a:lstStyle/>
          <a:p>
            <a:fld id="{83D467B4-6DCD-48DC-A555-4DCF47C856AC}" type="slidenum">
              <a:rPr lang="en-US" smtClean="0"/>
              <a:t>26</a:t>
            </a:fld>
            <a:endParaRPr lang="en-US" dirty="0"/>
          </a:p>
        </p:txBody>
      </p:sp>
    </p:spTree>
    <p:extLst>
      <p:ext uri="{BB962C8B-B14F-4D97-AF65-F5344CB8AC3E}">
        <p14:creationId xmlns:p14="http://schemas.microsoft.com/office/powerpoint/2010/main" val="3173836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Devin</a:t>
            </a:r>
          </a:p>
        </p:txBody>
      </p:sp>
      <p:sp>
        <p:nvSpPr>
          <p:cNvPr id="4" name="Slide Number Placeholder 3"/>
          <p:cNvSpPr>
            <a:spLocks noGrp="1"/>
          </p:cNvSpPr>
          <p:nvPr>
            <p:ph type="sldNum" sz="quarter" idx="5"/>
          </p:nvPr>
        </p:nvSpPr>
        <p:spPr/>
        <p:txBody>
          <a:bodyPr/>
          <a:lstStyle/>
          <a:p>
            <a:fld id="{83D467B4-6DCD-48DC-A555-4DCF47C856AC}" type="slidenum">
              <a:rPr lang="en-US" smtClean="0"/>
              <a:t>27</a:t>
            </a:fld>
            <a:endParaRPr lang="en-US" dirty="0"/>
          </a:p>
        </p:txBody>
      </p:sp>
    </p:spTree>
    <p:extLst>
      <p:ext uri="{BB962C8B-B14F-4D97-AF65-F5344CB8AC3E}">
        <p14:creationId xmlns:p14="http://schemas.microsoft.com/office/powerpoint/2010/main" val="2577529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B9638-8CD6-41FC-4733-9054CF80C9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2BD6A-259D-667D-406E-F9DC8BEDC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B10B1B-45B8-31B3-9EC6-BA733D25B79F}"/>
              </a:ext>
            </a:extLst>
          </p:cNvPr>
          <p:cNvSpPr>
            <a:spLocks noGrp="1"/>
          </p:cNvSpPr>
          <p:nvPr>
            <p:ph type="body" idx="1"/>
          </p:nvPr>
        </p:nvSpPr>
        <p:spPr/>
        <p:txBody>
          <a:bodyPr/>
          <a:lstStyle/>
          <a:p>
            <a:r>
              <a:rPr lang="en-US" dirty="0"/>
              <a:t>Devin</a:t>
            </a:r>
          </a:p>
        </p:txBody>
      </p:sp>
      <p:sp>
        <p:nvSpPr>
          <p:cNvPr id="4" name="Slide Number Placeholder 3">
            <a:extLst>
              <a:ext uri="{FF2B5EF4-FFF2-40B4-BE49-F238E27FC236}">
                <a16:creationId xmlns:a16="http://schemas.microsoft.com/office/drawing/2014/main" id="{12B66275-8796-09F2-A97D-C56EF6F3F4AA}"/>
              </a:ext>
            </a:extLst>
          </p:cNvPr>
          <p:cNvSpPr>
            <a:spLocks noGrp="1"/>
          </p:cNvSpPr>
          <p:nvPr>
            <p:ph type="sldNum" sz="quarter" idx="5"/>
          </p:nvPr>
        </p:nvSpPr>
        <p:spPr/>
        <p:txBody>
          <a:bodyPr/>
          <a:lstStyle/>
          <a:p>
            <a:fld id="{83D467B4-6DCD-48DC-A555-4DCF47C856AC}" type="slidenum">
              <a:rPr lang="en-US" smtClean="0"/>
              <a:t>28</a:t>
            </a:fld>
            <a:endParaRPr lang="en-US" dirty="0"/>
          </a:p>
        </p:txBody>
      </p:sp>
    </p:spTree>
    <p:extLst>
      <p:ext uri="{BB962C8B-B14F-4D97-AF65-F5344CB8AC3E}">
        <p14:creationId xmlns:p14="http://schemas.microsoft.com/office/powerpoint/2010/main" val="481775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83D467B4-6DCD-48DC-A555-4DCF47C856AC}" type="slidenum">
              <a:rPr lang="en-US" smtClean="0"/>
              <a:t>29</a:t>
            </a:fld>
            <a:endParaRPr lang="en-US" dirty="0"/>
          </a:p>
        </p:txBody>
      </p:sp>
    </p:spTree>
    <p:extLst>
      <p:ext uri="{BB962C8B-B14F-4D97-AF65-F5344CB8AC3E}">
        <p14:creationId xmlns:p14="http://schemas.microsoft.com/office/powerpoint/2010/main" val="3132758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83D467B4-6DCD-48DC-A555-4DCF47C856AC}" type="slidenum">
              <a:rPr lang="en-US" smtClean="0"/>
              <a:t>31</a:t>
            </a:fld>
            <a:endParaRPr lang="en-US" dirty="0"/>
          </a:p>
        </p:txBody>
      </p:sp>
    </p:spTree>
    <p:extLst>
      <p:ext uri="{BB962C8B-B14F-4D97-AF65-F5344CB8AC3E}">
        <p14:creationId xmlns:p14="http://schemas.microsoft.com/office/powerpoint/2010/main" val="948883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Devin</a:t>
            </a:r>
          </a:p>
        </p:txBody>
      </p:sp>
      <p:sp>
        <p:nvSpPr>
          <p:cNvPr id="4" name="Slide Number Placeholder 3"/>
          <p:cNvSpPr>
            <a:spLocks noGrp="1"/>
          </p:cNvSpPr>
          <p:nvPr>
            <p:ph type="sldNum" sz="quarter" idx="5"/>
          </p:nvPr>
        </p:nvSpPr>
        <p:spPr/>
        <p:txBody>
          <a:bodyPr/>
          <a:lstStyle/>
          <a:p>
            <a:fld id="{83D467B4-6DCD-48DC-A555-4DCF47C856AC}" type="slidenum">
              <a:rPr lang="en-US" smtClean="0"/>
              <a:t>4</a:t>
            </a:fld>
            <a:endParaRPr lang="en-US" dirty="0"/>
          </a:p>
        </p:txBody>
      </p:sp>
    </p:spTree>
    <p:extLst>
      <p:ext uri="{BB962C8B-B14F-4D97-AF65-F5344CB8AC3E}">
        <p14:creationId xmlns:p14="http://schemas.microsoft.com/office/powerpoint/2010/main" val="2975026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F8319-1289-B5CC-A4F6-948856407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6BB21-0029-465A-ED66-AF0E61F9A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051E21-BE18-D535-8511-EDD65ED5FE4C}"/>
              </a:ext>
            </a:extLst>
          </p:cNvPr>
          <p:cNvSpPr>
            <a:spLocks noGrp="1"/>
          </p:cNvSpPr>
          <p:nvPr>
            <p:ph type="body" idx="1"/>
          </p:nvPr>
        </p:nvSpPr>
        <p:spPr/>
        <p:txBody>
          <a:bodyPr/>
          <a:lstStyle/>
          <a:p>
            <a:r>
              <a:rPr lang="en-US" dirty="0"/>
              <a:t>Jessica</a:t>
            </a:r>
          </a:p>
        </p:txBody>
      </p:sp>
      <p:sp>
        <p:nvSpPr>
          <p:cNvPr id="4" name="Slide Number Placeholder 3">
            <a:extLst>
              <a:ext uri="{FF2B5EF4-FFF2-40B4-BE49-F238E27FC236}">
                <a16:creationId xmlns:a16="http://schemas.microsoft.com/office/drawing/2014/main" id="{9FA54C40-01AF-CB7B-DF6C-FEFFD91937CE}"/>
              </a:ext>
            </a:extLst>
          </p:cNvPr>
          <p:cNvSpPr>
            <a:spLocks noGrp="1"/>
          </p:cNvSpPr>
          <p:nvPr>
            <p:ph type="sldNum" sz="quarter" idx="5"/>
          </p:nvPr>
        </p:nvSpPr>
        <p:spPr/>
        <p:txBody>
          <a:bodyPr/>
          <a:lstStyle/>
          <a:p>
            <a:fld id="{83D467B4-6DCD-48DC-A555-4DCF47C856AC}" type="slidenum">
              <a:rPr lang="en-US" smtClean="0"/>
              <a:t>32</a:t>
            </a:fld>
            <a:endParaRPr lang="en-US" dirty="0"/>
          </a:p>
        </p:txBody>
      </p:sp>
    </p:spTree>
    <p:extLst>
      <p:ext uri="{BB962C8B-B14F-4D97-AF65-F5344CB8AC3E}">
        <p14:creationId xmlns:p14="http://schemas.microsoft.com/office/powerpoint/2010/main" val="917296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Jessica/Steven</a:t>
            </a:r>
          </a:p>
        </p:txBody>
      </p:sp>
      <p:sp>
        <p:nvSpPr>
          <p:cNvPr id="4" name="Slide Number Placeholder 3"/>
          <p:cNvSpPr>
            <a:spLocks noGrp="1"/>
          </p:cNvSpPr>
          <p:nvPr>
            <p:ph type="sldNum" sz="quarter" idx="5"/>
          </p:nvPr>
        </p:nvSpPr>
        <p:spPr/>
        <p:txBody>
          <a:bodyPr/>
          <a:lstStyle/>
          <a:p>
            <a:fld id="{83D467B4-6DCD-48DC-A555-4DCF47C856AC}" type="slidenum">
              <a:rPr lang="en-US" smtClean="0"/>
              <a:t>33</a:t>
            </a:fld>
            <a:endParaRPr lang="en-US" dirty="0"/>
          </a:p>
        </p:txBody>
      </p:sp>
    </p:spTree>
    <p:extLst>
      <p:ext uri="{BB962C8B-B14F-4D97-AF65-F5344CB8AC3E}">
        <p14:creationId xmlns:p14="http://schemas.microsoft.com/office/powerpoint/2010/main" val="1090831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Jessica/Steven</a:t>
            </a:r>
          </a:p>
        </p:txBody>
      </p:sp>
      <p:sp>
        <p:nvSpPr>
          <p:cNvPr id="4" name="Slide Number Placeholder 3"/>
          <p:cNvSpPr>
            <a:spLocks noGrp="1"/>
          </p:cNvSpPr>
          <p:nvPr>
            <p:ph type="sldNum" sz="quarter" idx="5"/>
          </p:nvPr>
        </p:nvSpPr>
        <p:spPr/>
        <p:txBody>
          <a:bodyPr/>
          <a:lstStyle/>
          <a:p>
            <a:fld id="{83D467B4-6DCD-48DC-A555-4DCF47C856AC}" type="slidenum">
              <a:rPr lang="en-US" smtClean="0"/>
              <a:t>34</a:t>
            </a:fld>
            <a:endParaRPr lang="en-US" dirty="0"/>
          </a:p>
        </p:txBody>
      </p:sp>
    </p:spTree>
    <p:extLst>
      <p:ext uri="{BB962C8B-B14F-4D97-AF65-F5344CB8AC3E}">
        <p14:creationId xmlns:p14="http://schemas.microsoft.com/office/powerpoint/2010/main" val="1221130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Jessica/Steven</a:t>
            </a:r>
          </a:p>
        </p:txBody>
      </p:sp>
      <p:sp>
        <p:nvSpPr>
          <p:cNvPr id="4" name="Slide Number Placeholder 3"/>
          <p:cNvSpPr>
            <a:spLocks noGrp="1"/>
          </p:cNvSpPr>
          <p:nvPr>
            <p:ph type="sldNum" sz="quarter" idx="5"/>
          </p:nvPr>
        </p:nvSpPr>
        <p:spPr/>
        <p:txBody>
          <a:bodyPr/>
          <a:lstStyle/>
          <a:p>
            <a:fld id="{83D467B4-6DCD-48DC-A555-4DCF47C856AC}" type="slidenum">
              <a:rPr lang="en-US" smtClean="0"/>
              <a:t>35</a:t>
            </a:fld>
            <a:endParaRPr lang="en-US" dirty="0"/>
          </a:p>
        </p:txBody>
      </p:sp>
    </p:spTree>
    <p:extLst>
      <p:ext uri="{BB962C8B-B14F-4D97-AF65-F5344CB8AC3E}">
        <p14:creationId xmlns:p14="http://schemas.microsoft.com/office/powerpoint/2010/main" val="860087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Febe</a:t>
            </a:r>
          </a:p>
        </p:txBody>
      </p:sp>
      <p:sp>
        <p:nvSpPr>
          <p:cNvPr id="4" name="Slide Number Placeholder 3"/>
          <p:cNvSpPr>
            <a:spLocks noGrp="1"/>
          </p:cNvSpPr>
          <p:nvPr>
            <p:ph type="sldNum" sz="quarter" idx="5"/>
          </p:nvPr>
        </p:nvSpPr>
        <p:spPr/>
        <p:txBody>
          <a:bodyPr/>
          <a:lstStyle/>
          <a:p>
            <a:fld id="{83D467B4-6DCD-48DC-A555-4DCF47C856AC}" type="slidenum">
              <a:rPr lang="en-US" smtClean="0"/>
              <a:t>36</a:t>
            </a:fld>
            <a:endParaRPr lang="en-US" dirty="0"/>
          </a:p>
        </p:txBody>
      </p:sp>
    </p:spTree>
    <p:extLst>
      <p:ext uri="{BB962C8B-B14F-4D97-AF65-F5344CB8AC3E}">
        <p14:creationId xmlns:p14="http://schemas.microsoft.com/office/powerpoint/2010/main" val="3645866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Febe</a:t>
            </a:r>
          </a:p>
        </p:txBody>
      </p:sp>
      <p:sp>
        <p:nvSpPr>
          <p:cNvPr id="4" name="Slide Number Placeholder 3"/>
          <p:cNvSpPr>
            <a:spLocks noGrp="1"/>
          </p:cNvSpPr>
          <p:nvPr>
            <p:ph type="sldNum" sz="quarter" idx="5"/>
          </p:nvPr>
        </p:nvSpPr>
        <p:spPr/>
        <p:txBody>
          <a:bodyPr/>
          <a:lstStyle/>
          <a:p>
            <a:fld id="{83D467B4-6DCD-48DC-A555-4DCF47C856AC}" type="slidenum">
              <a:rPr lang="en-US" smtClean="0"/>
              <a:t>37</a:t>
            </a:fld>
            <a:endParaRPr lang="en-US" dirty="0"/>
          </a:p>
        </p:txBody>
      </p:sp>
    </p:spTree>
    <p:extLst>
      <p:ext uri="{BB962C8B-B14F-4D97-AF65-F5344CB8AC3E}">
        <p14:creationId xmlns:p14="http://schemas.microsoft.com/office/powerpoint/2010/main" val="362873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Febe</a:t>
            </a:r>
          </a:p>
        </p:txBody>
      </p:sp>
      <p:sp>
        <p:nvSpPr>
          <p:cNvPr id="4" name="Slide Number Placeholder 3"/>
          <p:cNvSpPr>
            <a:spLocks noGrp="1"/>
          </p:cNvSpPr>
          <p:nvPr>
            <p:ph type="sldNum" sz="quarter" idx="5"/>
          </p:nvPr>
        </p:nvSpPr>
        <p:spPr/>
        <p:txBody>
          <a:bodyPr/>
          <a:lstStyle/>
          <a:p>
            <a:fld id="{83D467B4-6DCD-48DC-A555-4DCF47C856AC}" type="slidenum">
              <a:rPr lang="en-US" smtClean="0"/>
              <a:t>38</a:t>
            </a:fld>
            <a:endParaRPr lang="en-US" dirty="0"/>
          </a:p>
        </p:txBody>
      </p:sp>
    </p:spTree>
    <p:extLst>
      <p:ext uri="{BB962C8B-B14F-4D97-AF65-F5344CB8AC3E}">
        <p14:creationId xmlns:p14="http://schemas.microsoft.com/office/powerpoint/2010/main" val="2958967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Febe</a:t>
            </a:r>
          </a:p>
        </p:txBody>
      </p:sp>
      <p:sp>
        <p:nvSpPr>
          <p:cNvPr id="4" name="Slide Number Placeholder 3"/>
          <p:cNvSpPr>
            <a:spLocks noGrp="1"/>
          </p:cNvSpPr>
          <p:nvPr>
            <p:ph type="sldNum" sz="quarter" idx="5"/>
          </p:nvPr>
        </p:nvSpPr>
        <p:spPr/>
        <p:txBody>
          <a:bodyPr/>
          <a:lstStyle/>
          <a:p>
            <a:fld id="{83D467B4-6DCD-48DC-A555-4DCF47C856AC}" type="slidenum">
              <a:rPr lang="en-US" smtClean="0"/>
              <a:t>39</a:t>
            </a:fld>
            <a:endParaRPr lang="en-US" dirty="0"/>
          </a:p>
        </p:txBody>
      </p:sp>
    </p:spTree>
    <p:extLst>
      <p:ext uri="{BB962C8B-B14F-4D97-AF65-F5344CB8AC3E}">
        <p14:creationId xmlns:p14="http://schemas.microsoft.com/office/powerpoint/2010/main" val="2333603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Febe</a:t>
            </a:r>
          </a:p>
        </p:txBody>
      </p:sp>
      <p:sp>
        <p:nvSpPr>
          <p:cNvPr id="4" name="Slide Number Placeholder 3"/>
          <p:cNvSpPr>
            <a:spLocks noGrp="1"/>
          </p:cNvSpPr>
          <p:nvPr>
            <p:ph type="sldNum" sz="quarter" idx="5"/>
          </p:nvPr>
        </p:nvSpPr>
        <p:spPr/>
        <p:txBody>
          <a:bodyPr/>
          <a:lstStyle/>
          <a:p>
            <a:fld id="{83D467B4-6DCD-48DC-A555-4DCF47C856AC}" type="slidenum">
              <a:rPr lang="en-US" smtClean="0"/>
              <a:t>40</a:t>
            </a:fld>
            <a:endParaRPr lang="en-US" dirty="0"/>
          </a:p>
        </p:txBody>
      </p:sp>
    </p:spTree>
    <p:extLst>
      <p:ext uri="{BB962C8B-B14F-4D97-AF65-F5344CB8AC3E}">
        <p14:creationId xmlns:p14="http://schemas.microsoft.com/office/powerpoint/2010/main" val="487417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Febe</a:t>
            </a:r>
          </a:p>
        </p:txBody>
      </p:sp>
      <p:sp>
        <p:nvSpPr>
          <p:cNvPr id="4" name="Slide Number Placeholder 3"/>
          <p:cNvSpPr>
            <a:spLocks noGrp="1"/>
          </p:cNvSpPr>
          <p:nvPr>
            <p:ph type="sldNum" sz="quarter" idx="5"/>
          </p:nvPr>
        </p:nvSpPr>
        <p:spPr/>
        <p:txBody>
          <a:bodyPr/>
          <a:lstStyle/>
          <a:p>
            <a:fld id="{83D467B4-6DCD-48DC-A555-4DCF47C856AC}" type="slidenum">
              <a:rPr lang="en-US" smtClean="0"/>
              <a:t>41</a:t>
            </a:fld>
            <a:endParaRPr lang="en-US" dirty="0"/>
          </a:p>
        </p:txBody>
      </p:sp>
    </p:spTree>
    <p:extLst>
      <p:ext uri="{BB962C8B-B14F-4D97-AF65-F5344CB8AC3E}">
        <p14:creationId xmlns:p14="http://schemas.microsoft.com/office/powerpoint/2010/main" val="4027050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Devin</a:t>
            </a:r>
          </a:p>
        </p:txBody>
      </p:sp>
      <p:sp>
        <p:nvSpPr>
          <p:cNvPr id="4" name="Slide Number Placeholder 3"/>
          <p:cNvSpPr>
            <a:spLocks noGrp="1"/>
          </p:cNvSpPr>
          <p:nvPr>
            <p:ph type="sldNum" sz="quarter" idx="5"/>
          </p:nvPr>
        </p:nvSpPr>
        <p:spPr/>
        <p:txBody>
          <a:bodyPr/>
          <a:lstStyle/>
          <a:p>
            <a:fld id="{83D467B4-6DCD-48DC-A555-4DCF47C856AC}" type="slidenum">
              <a:rPr lang="en-US" smtClean="0"/>
              <a:t>5</a:t>
            </a:fld>
            <a:endParaRPr lang="en-US" dirty="0"/>
          </a:p>
        </p:txBody>
      </p:sp>
    </p:spTree>
    <p:extLst>
      <p:ext uri="{BB962C8B-B14F-4D97-AF65-F5344CB8AC3E}">
        <p14:creationId xmlns:p14="http://schemas.microsoft.com/office/powerpoint/2010/main" val="1794661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Febe</a:t>
            </a:r>
          </a:p>
        </p:txBody>
      </p:sp>
      <p:sp>
        <p:nvSpPr>
          <p:cNvPr id="4" name="Slide Number Placeholder 3"/>
          <p:cNvSpPr>
            <a:spLocks noGrp="1"/>
          </p:cNvSpPr>
          <p:nvPr>
            <p:ph type="sldNum" sz="quarter" idx="5"/>
          </p:nvPr>
        </p:nvSpPr>
        <p:spPr/>
        <p:txBody>
          <a:bodyPr/>
          <a:lstStyle/>
          <a:p>
            <a:fld id="{83D467B4-6DCD-48DC-A555-4DCF47C856AC}" type="slidenum">
              <a:rPr lang="en-US" smtClean="0"/>
              <a:t>42</a:t>
            </a:fld>
            <a:endParaRPr lang="en-US" dirty="0"/>
          </a:p>
        </p:txBody>
      </p:sp>
    </p:spTree>
    <p:extLst>
      <p:ext uri="{BB962C8B-B14F-4D97-AF65-F5344CB8AC3E}">
        <p14:creationId xmlns:p14="http://schemas.microsoft.com/office/powerpoint/2010/main" val="27441987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Febe</a:t>
            </a:r>
          </a:p>
        </p:txBody>
      </p:sp>
      <p:sp>
        <p:nvSpPr>
          <p:cNvPr id="4" name="Slide Number Placeholder 3"/>
          <p:cNvSpPr>
            <a:spLocks noGrp="1"/>
          </p:cNvSpPr>
          <p:nvPr>
            <p:ph type="sldNum" sz="quarter" idx="5"/>
          </p:nvPr>
        </p:nvSpPr>
        <p:spPr/>
        <p:txBody>
          <a:bodyPr/>
          <a:lstStyle/>
          <a:p>
            <a:fld id="{83D467B4-6DCD-48DC-A555-4DCF47C856AC}" type="slidenum">
              <a:rPr lang="en-US" smtClean="0"/>
              <a:t>43</a:t>
            </a:fld>
            <a:endParaRPr lang="en-US" dirty="0"/>
          </a:p>
        </p:txBody>
      </p:sp>
    </p:spTree>
    <p:extLst>
      <p:ext uri="{BB962C8B-B14F-4D97-AF65-F5344CB8AC3E}">
        <p14:creationId xmlns:p14="http://schemas.microsoft.com/office/powerpoint/2010/main" val="3300383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Febe</a:t>
            </a:r>
          </a:p>
        </p:txBody>
      </p:sp>
      <p:sp>
        <p:nvSpPr>
          <p:cNvPr id="4" name="Slide Number Placeholder 3"/>
          <p:cNvSpPr>
            <a:spLocks noGrp="1"/>
          </p:cNvSpPr>
          <p:nvPr>
            <p:ph type="sldNum" sz="quarter" idx="5"/>
          </p:nvPr>
        </p:nvSpPr>
        <p:spPr/>
        <p:txBody>
          <a:bodyPr/>
          <a:lstStyle/>
          <a:p>
            <a:fld id="{83D467B4-6DCD-48DC-A555-4DCF47C856AC}" type="slidenum">
              <a:rPr lang="en-US" smtClean="0"/>
              <a:t>44</a:t>
            </a:fld>
            <a:endParaRPr lang="en-US" dirty="0"/>
          </a:p>
        </p:txBody>
      </p:sp>
    </p:spTree>
    <p:extLst>
      <p:ext uri="{BB962C8B-B14F-4D97-AF65-F5344CB8AC3E}">
        <p14:creationId xmlns:p14="http://schemas.microsoft.com/office/powerpoint/2010/main" val="3318886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Febe</a:t>
            </a:r>
          </a:p>
        </p:txBody>
      </p:sp>
      <p:sp>
        <p:nvSpPr>
          <p:cNvPr id="4" name="Slide Number Placeholder 3"/>
          <p:cNvSpPr>
            <a:spLocks noGrp="1"/>
          </p:cNvSpPr>
          <p:nvPr>
            <p:ph type="sldNum" sz="quarter" idx="5"/>
          </p:nvPr>
        </p:nvSpPr>
        <p:spPr/>
        <p:txBody>
          <a:bodyPr/>
          <a:lstStyle/>
          <a:p>
            <a:fld id="{83D467B4-6DCD-48DC-A555-4DCF47C856AC}" type="slidenum">
              <a:rPr lang="en-US" smtClean="0"/>
              <a:t>45</a:t>
            </a:fld>
            <a:endParaRPr lang="en-US" dirty="0"/>
          </a:p>
        </p:txBody>
      </p:sp>
    </p:spTree>
    <p:extLst>
      <p:ext uri="{BB962C8B-B14F-4D97-AF65-F5344CB8AC3E}">
        <p14:creationId xmlns:p14="http://schemas.microsoft.com/office/powerpoint/2010/main" val="13243746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Devin</a:t>
            </a:r>
          </a:p>
        </p:txBody>
      </p:sp>
      <p:sp>
        <p:nvSpPr>
          <p:cNvPr id="4" name="Slide Number Placeholder 3"/>
          <p:cNvSpPr>
            <a:spLocks noGrp="1"/>
          </p:cNvSpPr>
          <p:nvPr>
            <p:ph type="sldNum" sz="quarter" idx="5"/>
          </p:nvPr>
        </p:nvSpPr>
        <p:spPr/>
        <p:txBody>
          <a:bodyPr/>
          <a:lstStyle/>
          <a:p>
            <a:fld id="{83D467B4-6DCD-48DC-A555-4DCF47C856AC}" type="slidenum">
              <a:rPr lang="en-US" smtClean="0"/>
              <a:t>46</a:t>
            </a:fld>
            <a:endParaRPr lang="en-US" dirty="0"/>
          </a:p>
        </p:txBody>
      </p:sp>
    </p:spTree>
    <p:extLst>
      <p:ext uri="{BB962C8B-B14F-4D97-AF65-F5344CB8AC3E}">
        <p14:creationId xmlns:p14="http://schemas.microsoft.com/office/powerpoint/2010/main" val="3605715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Devin</a:t>
            </a:r>
          </a:p>
        </p:txBody>
      </p:sp>
      <p:sp>
        <p:nvSpPr>
          <p:cNvPr id="4" name="Slide Number Placeholder 3"/>
          <p:cNvSpPr>
            <a:spLocks noGrp="1"/>
          </p:cNvSpPr>
          <p:nvPr>
            <p:ph type="sldNum" sz="quarter" idx="5"/>
          </p:nvPr>
        </p:nvSpPr>
        <p:spPr/>
        <p:txBody>
          <a:bodyPr/>
          <a:lstStyle/>
          <a:p>
            <a:fld id="{83D467B4-6DCD-48DC-A555-4DCF47C856AC}" type="slidenum">
              <a:rPr lang="en-US" smtClean="0"/>
              <a:t>47</a:t>
            </a:fld>
            <a:endParaRPr lang="en-US" dirty="0"/>
          </a:p>
        </p:txBody>
      </p:sp>
    </p:spTree>
    <p:extLst>
      <p:ext uri="{BB962C8B-B14F-4D97-AF65-F5344CB8AC3E}">
        <p14:creationId xmlns:p14="http://schemas.microsoft.com/office/powerpoint/2010/main" val="1038352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Devin</a:t>
            </a:r>
          </a:p>
        </p:txBody>
      </p:sp>
      <p:sp>
        <p:nvSpPr>
          <p:cNvPr id="4" name="Slide Number Placeholder 3"/>
          <p:cNvSpPr>
            <a:spLocks noGrp="1"/>
          </p:cNvSpPr>
          <p:nvPr>
            <p:ph type="sldNum" sz="quarter" idx="5"/>
          </p:nvPr>
        </p:nvSpPr>
        <p:spPr/>
        <p:txBody>
          <a:bodyPr/>
          <a:lstStyle/>
          <a:p>
            <a:fld id="{83D467B4-6DCD-48DC-A555-4DCF47C856AC}" type="slidenum">
              <a:rPr lang="en-US" smtClean="0"/>
              <a:t>48</a:t>
            </a:fld>
            <a:endParaRPr lang="en-US" dirty="0"/>
          </a:p>
        </p:txBody>
      </p:sp>
    </p:spTree>
    <p:extLst>
      <p:ext uri="{BB962C8B-B14F-4D97-AF65-F5344CB8AC3E}">
        <p14:creationId xmlns:p14="http://schemas.microsoft.com/office/powerpoint/2010/main" val="29835346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83D467B4-6DCD-48DC-A555-4DCF47C856AC}" type="slidenum">
              <a:rPr lang="en-US" smtClean="0"/>
              <a:t>49</a:t>
            </a:fld>
            <a:endParaRPr lang="en-US" dirty="0"/>
          </a:p>
        </p:txBody>
      </p:sp>
    </p:spTree>
    <p:extLst>
      <p:ext uri="{BB962C8B-B14F-4D97-AF65-F5344CB8AC3E}">
        <p14:creationId xmlns:p14="http://schemas.microsoft.com/office/powerpoint/2010/main" val="10733760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83D467B4-6DCD-48DC-A555-4DCF47C856AC}" type="slidenum">
              <a:rPr lang="en-US" smtClean="0"/>
              <a:t>50</a:t>
            </a:fld>
            <a:endParaRPr lang="en-US" dirty="0"/>
          </a:p>
        </p:txBody>
      </p:sp>
    </p:spTree>
    <p:extLst>
      <p:ext uri="{BB962C8B-B14F-4D97-AF65-F5344CB8AC3E}">
        <p14:creationId xmlns:p14="http://schemas.microsoft.com/office/powerpoint/2010/main" val="28253297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p:txBody>
      </p:sp>
      <p:sp>
        <p:nvSpPr>
          <p:cNvPr id="4" name="Slide Number Placeholder 3"/>
          <p:cNvSpPr>
            <a:spLocks noGrp="1"/>
          </p:cNvSpPr>
          <p:nvPr>
            <p:ph type="sldNum" sz="quarter" idx="5"/>
          </p:nvPr>
        </p:nvSpPr>
        <p:spPr/>
        <p:txBody>
          <a:bodyPr/>
          <a:lstStyle/>
          <a:p>
            <a:fld id="{83D467B4-6DCD-48DC-A555-4DCF47C856AC}" type="slidenum">
              <a:rPr lang="en-US" smtClean="0"/>
              <a:t>51</a:t>
            </a:fld>
            <a:endParaRPr lang="en-US" dirty="0"/>
          </a:p>
        </p:txBody>
      </p:sp>
    </p:spTree>
    <p:extLst>
      <p:ext uri="{BB962C8B-B14F-4D97-AF65-F5344CB8AC3E}">
        <p14:creationId xmlns:p14="http://schemas.microsoft.com/office/powerpoint/2010/main" val="420489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5"/>
          </p:nvPr>
        </p:nvSpPr>
        <p:spPr/>
        <p:txBody>
          <a:bodyPr/>
          <a:lstStyle/>
          <a:p>
            <a:fld id="{83D467B4-6DCD-48DC-A555-4DCF47C856AC}" type="slidenum">
              <a:rPr lang="en-US" smtClean="0"/>
              <a:t>6</a:t>
            </a:fld>
            <a:endParaRPr lang="en-US" dirty="0"/>
          </a:p>
        </p:txBody>
      </p:sp>
    </p:spTree>
    <p:extLst>
      <p:ext uri="{BB962C8B-B14F-4D97-AF65-F5344CB8AC3E}">
        <p14:creationId xmlns:p14="http://schemas.microsoft.com/office/powerpoint/2010/main" val="9403854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5"/>
          </p:nvPr>
        </p:nvSpPr>
        <p:spPr/>
        <p:txBody>
          <a:bodyPr/>
          <a:lstStyle/>
          <a:p>
            <a:fld id="{83D467B4-6DCD-48DC-A555-4DCF47C856AC}" type="slidenum">
              <a:rPr lang="en-US" smtClean="0"/>
              <a:t>52</a:t>
            </a:fld>
            <a:endParaRPr lang="en-US" dirty="0"/>
          </a:p>
        </p:txBody>
      </p:sp>
    </p:spTree>
    <p:extLst>
      <p:ext uri="{BB962C8B-B14F-4D97-AF65-F5344CB8AC3E}">
        <p14:creationId xmlns:p14="http://schemas.microsoft.com/office/powerpoint/2010/main" val="5307486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5"/>
          </p:nvPr>
        </p:nvSpPr>
        <p:spPr/>
        <p:txBody>
          <a:bodyPr/>
          <a:lstStyle/>
          <a:p>
            <a:fld id="{83D467B4-6DCD-48DC-A555-4DCF47C856AC}" type="slidenum">
              <a:rPr lang="en-US" smtClean="0"/>
              <a:t>53</a:t>
            </a:fld>
            <a:endParaRPr lang="en-US" dirty="0"/>
          </a:p>
        </p:txBody>
      </p:sp>
    </p:spTree>
    <p:extLst>
      <p:ext uri="{BB962C8B-B14F-4D97-AF65-F5344CB8AC3E}">
        <p14:creationId xmlns:p14="http://schemas.microsoft.com/office/powerpoint/2010/main" val="7672332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5"/>
          </p:nvPr>
        </p:nvSpPr>
        <p:spPr/>
        <p:txBody>
          <a:bodyPr/>
          <a:lstStyle/>
          <a:p>
            <a:fld id="{83D467B4-6DCD-48DC-A555-4DCF47C856AC}" type="slidenum">
              <a:rPr lang="en-US" smtClean="0"/>
              <a:t>54</a:t>
            </a:fld>
            <a:endParaRPr lang="en-US" dirty="0"/>
          </a:p>
        </p:txBody>
      </p:sp>
    </p:spTree>
    <p:extLst>
      <p:ext uri="{BB962C8B-B14F-4D97-AF65-F5344CB8AC3E}">
        <p14:creationId xmlns:p14="http://schemas.microsoft.com/office/powerpoint/2010/main" val="401761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5"/>
          </p:nvPr>
        </p:nvSpPr>
        <p:spPr/>
        <p:txBody>
          <a:bodyPr/>
          <a:lstStyle/>
          <a:p>
            <a:fld id="{83D467B4-6DCD-48DC-A555-4DCF47C856AC}" type="slidenum">
              <a:rPr lang="en-US" smtClean="0"/>
              <a:t>55</a:t>
            </a:fld>
            <a:endParaRPr lang="en-US" dirty="0"/>
          </a:p>
        </p:txBody>
      </p:sp>
    </p:spTree>
    <p:extLst>
      <p:ext uri="{BB962C8B-B14F-4D97-AF65-F5344CB8AC3E}">
        <p14:creationId xmlns:p14="http://schemas.microsoft.com/office/powerpoint/2010/main" val="19829247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5"/>
          </p:nvPr>
        </p:nvSpPr>
        <p:spPr/>
        <p:txBody>
          <a:bodyPr/>
          <a:lstStyle/>
          <a:p>
            <a:fld id="{83D467B4-6DCD-48DC-A555-4DCF47C856AC}" type="slidenum">
              <a:rPr lang="en-US" smtClean="0"/>
              <a:t>56</a:t>
            </a:fld>
            <a:endParaRPr lang="en-US" dirty="0"/>
          </a:p>
        </p:txBody>
      </p:sp>
    </p:spTree>
    <p:extLst>
      <p:ext uri="{BB962C8B-B14F-4D97-AF65-F5344CB8AC3E}">
        <p14:creationId xmlns:p14="http://schemas.microsoft.com/office/powerpoint/2010/main" val="1447481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5"/>
          </p:nvPr>
        </p:nvSpPr>
        <p:spPr/>
        <p:txBody>
          <a:bodyPr/>
          <a:lstStyle/>
          <a:p>
            <a:fld id="{83D467B4-6DCD-48DC-A555-4DCF47C856AC}" type="slidenum">
              <a:rPr lang="en-US" smtClean="0"/>
              <a:t>7</a:t>
            </a:fld>
            <a:endParaRPr lang="en-US" dirty="0"/>
          </a:p>
        </p:txBody>
      </p:sp>
    </p:spTree>
    <p:extLst>
      <p:ext uri="{BB962C8B-B14F-4D97-AF65-F5344CB8AC3E}">
        <p14:creationId xmlns:p14="http://schemas.microsoft.com/office/powerpoint/2010/main" val="236346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5"/>
          </p:nvPr>
        </p:nvSpPr>
        <p:spPr/>
        <p:txBody>
          <a:bodyPr/>
          <a:lstStyle/>
          <a:p>
            <a:fld id="{83D467B4-6DCD-48DC-A555-4DCF47C856AC}" type="slidenum">
              <a:rPr lang="en-US" smtClean="0"/>
              <a:t>8</a:t>
            </a:fld>
            <a:endParaRPr lang="en-US" dirty="0"/>
          </a:p>
        </p:txBody>
      </p:sp>
    </p:spTree>
    <p:extLst>
      <p:ext uri="{BB962C8B-B14F-4D97-AF65-F5344CB8AC3E}">
        <p14:creationId xmlns:p14="http://schemas.microsoft.com/office/powerpoint/2010/main" val="3936709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5"/>
          </p:nvPr>
        </p:nvSpPr>
        <p:spPr/>
        <p:txBody>
          <a:bodyPr/>
          <a:lstStyle/>
          <a:p>
            <a:fld id="{83D467B4-6DCD-48DC-A555-4DCF47C856AC}" type="slidenum">
              <a:rPr lang="en-US" smtClean="0"/>
              <a:t>9</a:t>
            </a:fld>
            <a:endParaRPr lang="en-US" dirty="0"/>
          </a:p>
        </p:txBody>
      </p:sp>
    </p:spTree>
    <p:extLst>
      <p:ext uri="{BB962C8B-B14F-4D97-AF65-F5344CB8AC3E}">
        <p14:creationId xmlns:p14="http://schemas.microsoft.com/office/powerpoint/2010/main" val="253173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Randi</a:t>
            </a:r>
          </a:p>
        </p:txBody>
      </p:sp>
      <p:sp>
        <p:nvSpPr>
          <p:cNvPr id="4" name="Slide Number Placeholder 3"/>
          <p:cNvSpPr>
            <a:spLocks noGrp="1"/>
          </p:cNvSpPr>
          <p:nvPr>
            <p:ph type="sldNum" sz="quarter" idx="5"/>
          </p:nvPr>
        </p:nvSpPr>
        <p:spPr/>
        <p:txBody>
          <a:bodyPr/>
          <a:lstStyle/>
          <a:p>
            <a:fld id="{83D467B4-6DCD-48DC-A555-4DCF47C856AC}" type="slidenum">
              <a:rPr lang="en-US" smtClean="0"/>
              <a:t>10</a:t>
            </a:fld>
            <a:endParaRPr lang="en-US" dirty="0"/>
          </a:p>
        </p:txBody>
      </p:sp>
    </p:spTree>
    <p:extLst>
      <p:ext uri="{BB962C8B-B14F-4D97-AF65-F5344CB8AC3E}">
        <p14:creationId xmlns:p14="http://schemas.microsoft.com/office/powerpoint/2010/main" val="142023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153147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412637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3898758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00056-091A-45BE-A49C-1A190EC7EE1F}"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02979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3191659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371754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414503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2971094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137583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419056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319699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135908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40427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41338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361470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318906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343E89-EC7B-495F-AC6D-B47B8A01366B}" type="datetimeFigureOut">
              <a:rPr lang="en-US" smtClean="0"/>
              <a:t>8/13/2025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700056-091A-45BE-A49C-1A190EC7EE1F}" type="slidenum">
              <a:rPr lang="en-US" smtClean="0"/>
              <a:t>‹#›</a:t>
            </a:fld>
            <a:endParaRPr lang="en-US" dirty="0"/>
          </a:p>
        </p:txBody>
      </p:sp>
    </p:spTree>
    <p:extLst>
      <p:ext uri="{BB962C8B-B14F-4D97-AF65-F5344CB8AC3E}">
        <p14:creationId xmlns:p14="http://schemas.microsoft.com/office/powerpoint/2010/main" val="109085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9343E89-EC7B-495F-AC6D-B47B8A01366B}" type="datetimeFigureOut">
              <a:rPr lang="en-US" smtClean="0"/>
              <a:t>8/13/2025</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C700056-091A-45BE-A49C-1A190EC7EE1F}" type="slidenum">
              <a:rPr lang="en-US" smtClean="0"/>
              <a:t>‹#›</a:t>
            </a:fld>
            <a:endParaRPr lang="en-US" dirty="0"/>
          </a:p>
        </p:txBody>
      </p:sp>
    </p:spTree>
    <p:extLst>
      <p:ext uri="{BB962C8B-B14F-4D97-AF65-F5344CB8AC3E}">
        <p14:creationId xmlns:p14="http://schemas.microsoft.com/office/powerpoint/2010/main" val="231171097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8.png"/><Relationship Id="rId9" Type="http://schemas.microsoft.com/office/2007/relationships/diagramDrawing" Target="../diagrams/drawing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hr.untsystem.edu/office-of-eo/title-vii/americans-with-disabilities-act.php"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disability@unt.edu"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disability@unt.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1527-EF20-971C-9751-29CDD4C540E5}"/>
              </a:ext>
            </a:extLst>
          </p:cNvPr>
          <p:cNvSpPr>
            <a:spLocks noGrp="1"/>
          </p:cNvSpPr>
          <p:nvPr>
            <p:ph type="ctrTitle"/>
          </p:nvPr>
        </p:nvSpPr>
        <p:spPr/>
        <p:txBody>
          <a:bodyPr>
            <a:normAutofit/>
          </a:bodyPr>
          <a:lstStyle/>
          <a:p>
            <a:r>
              <a:rPr lang="en-US" dirty="0">
                <a:solidFill>
                  <a:schemeClr val="tx1"/>
                </a:solidFill>
              </a:rPr>
              <a:t>ODA Annual Town Hall </a:t>
            </a:r>
            <a:br>
              <a:rPr lang="en-US" dirty="0">
                <a:solidFill>
                  <a:schemeClr val="tx1"/>
                </a:solidFill>
              </a:rPr>
            </a:br>
            <a:r>
              <a:rPr lang="en-US" dirty="0">
                <a:solidFill>
                  <a:schemeClr val="tx1"/>
                </a:solidFill>
              </a:rPr>
              <a:t>Fall 2025</a:t>
            </a:r>
          </a:p>
        </p:txBody>
      </p:sp>
      <p:sp>
        <p:nvSpPr>
          <p:cNvPr id="3" name="Subtitle 2">
            <a:extLst>
              <a:ext uri="{FF2B5EF4-FFF2-40B4-BE49-F238E27FC236}">
                <a16:creationId xmlns:a16="http://schemas.microsoft.com/office/drawing/2014/main" id="{560FA079-2495-D5F3-8FED-75F948642202}"/>
              </a:ext>
            </a:extLst>
          </p:cNvPr>
          <p:cNvSpPr>
            <a:spLocks noGrp="1"/>
          </p:cNvSpPr>
          <p:nvPr>
            <p:ph type="subTitle" idx="1"/>
          </p:nvPr>
        </p:nvSpPr>
        <p:spPr/>
        <p:txBody>
          <a:bodyPr/>
          <a:lstStyle/>
          <a:p>
            <a:r>
              <a:rPr lang="en-US" dirty="0"/>
              <a:t>Hosted by: The Office of Disability Access</a:t>
            </a:r>
          </a:p>
        </p:txBody>
      </p:sp>
    </p:spTree>
    <p:extLst>
      <p:ext uri="{BB962C8B-B14F-4D97-AF65-F5344CB8AC3E}">
        <p14:creationId xmlns:p14="http://schemas.microsoft.com/office/powerpoint/2010/main" val="3796421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2E00-3321-FB61-AF1E-15F9CC77AA42}"/>
              </a:ext>
            </a:extLst>
          </p:cNvPr>
          <p:cNvSpPr>
            <a:spLocks noGrp="1"/>
          </p:cNvSpPr>
          <p:nvPr>
            <p:ph type="title"/>
          </p:nvPr>
        </p:nvSpPr>
        <p:spPr/>
        <p:txBody>
          <a:bodyPr/>
          <a:lstStyle/>
          <a:p>
            <a:r>
              <a:rPr lang="en-US" dirty="0">
                <a:solidFill>
                  <a:schemeClr val="tx1"/>
                </a:solidFill>
              </a:rPr>
              <a:t>Our Mission and Purpose</a:t>
            </a:r>
          </a:p>
        </p:txBody>
      </p:sp>
      <p:sp>
        <p:nvSpPr>
          <p:cNvPr id="3" name="Content Placeholder 2">
            <a:extLst>
              <a:ext uri="{FF2B5EF4-FFF2-40B4-BE49-F238E27FC236}">
                <a16:creationId xmlns:a16="http://schemas.microsoft.com/office/drawing/2014/main" id="{D0B25A52-EB95-E227-ED25-D2263CACE67B}"/>
              </a:ext>
            </a:extLst>
          </p:cNvPr>
          <p:cNvSpPr>
            <a:spLocks noGrp="1"/>
          </p:cNvSpPr>
          <p:nvPr>
            <p:ph idx="1"/>
          </p:nvPr>
        </p:nvSpPr>
        <p:spPr/>
        <p:txBody>
          <a:bodyPr>
            <a:normAutofit/>
          </a:bodyPr>
          <a:lstStyle/>
          <a:p>
            <a:r>
              <a:rPr lang="en-US" b="0" i="0" dirty="0">
                <a:solidFill>
                  <a:schemeClr val="tx1"/>
                </a:solidFill>
                <a:effectLst/>
                <a:latin typeface="Source Sans Pro" panose="020B0503030403020204" pitchFamily="34" charset="0"/>
              </a:rPr>
              <a:t>It is the </a:t>
            </a:r>
            <a:r>
              <a:rPr lang="en-US" b="1" i="0" dirty="0">
                <a:solidFill>
                  <a:schemeClr val="tx1"/>
                </a:solidFill>
                <a:effectLst/>
                <a:latin typeface="Source Sans Pro" panose="020B0503030403020204" pitchFamily="34" charset="0"/>
              </a:rPr>
              <a:t>mission</a:t>
            </a:r>
            <a:r>
              <a:rPr lang="en-US" b="0" i="0" dirty="0">
                <a:solidFill>
                  <a:schemeClr val="tx1"/>
                </a:solidFill>
                <a:effectLst/>
                <a:latin typeface="Source Sans Pro" panose="020B0503030403020204" pitchFamily="34" charset="0"/>
              </a:rPr>
              <a:t> of the Office of Disability Access to engage and collaborate with faculty and other campus partners to ensure students with disabilities at the University of North Texas have access to all university programs, services, and activities; promote equity and inclusion for students with disabilities; and provide a platform for accessible pedagogical innovation.</a:t>
            </a:r>
          </a:p>
          <a:p>
            <a:r>
              <a:rPr lang="en-US" b="0" i="0" dirty="0">
                <a:solidFill>
                  <a:schemeClr val="tx1"/>
                </a:solidFill>
                <a:effectLst/>
                <a:latin typeface="Source Sans Pro" panose="020B0503030403020204" pitchFamily="34" charset="0"/>
              </a:rPr>
              <a:t>The Office of Disability Access </a:t>
            </a:r>
            <a:r>
              <a:rPr lang="en-US" b="1" i="0" dirty="0">
                <a:solidFill>
                  <a:schemeClr val="tx1"/>
                </a:solidFill>
                <a:effectLst/>
                <a:latin typeface="Source Sans Pro" panose="020B0503030403020204" pitchFamily="34" charset="0"/>
              </a:rPr>
              <a:t>envisions</a:t>
            </a:r>
            <a:r>
              <a:rPr lang="en-US" b="0" i="0" dirty="0">
                <a:solidFill>
                  <a:schemeClr val="tx1"/>
                </a:solidFill>
                <a:effectLst/>
                <a:latin typeface="Source Sans Pro" panose="020B0503030403020204" pitchFamily="34" charset="0"/>
              </a:rPr>
              <a:t> a campus community that values disability as an aspect of diversity where inclusive practices ensure a campus that is accessible to all and free of educational, institutional, technological, and attitudinal barriers.</a:t>
            </a:r>
            <a:endParaRPr lang="en-US" dirty="0">
              <a:solidFill>
                <a:schemeClr val="tx1"/>
              </a:solidFill>
            </a:endParaRPr>
          </a:p>
        </p:txBody>
      </p:sp>
    </p:spTree>
    <p:extLst>
      <p:ext uri="{BB962C8B-B14F-4D97-AF65-F5344CB8AC3E}">
        <p14:creationId xmlns:p14="http://schemas.microsoft.com/office/powerpoint/2010/main" val="290031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238E-9354-D7DB-9C8D-B500595214AA}"/>
              </a:ext>
            </a:extLst>
          </p:cNvPr>
          <p:cNvSpPr>
            <a:spLocks noGrp="1"/>
          </p:cNvSpPr>
          <p:nvPr>
            <p:ph type="title"/>
          </p:nvPr>
        </p:nvSpPr>
        <p:spPr/>
        <p:txBody>
          <a:bodyPr/>
          <a:lstStyle/>
          <a:p>
            <a:r>
              <a:rPr lang="en-US" dirty="0">
                <a:solidFill>
                  <a:schemeClr val="tx1"/>
                </a:solidFill>
              </a:rPr>
              <a:t>WHAT WE DO (OUR ROLE)</a:t>
            </a:r>
          </a:p>
        </p:txBody>
      </p:sp>
      <p:sp>
        <p:nvSpPr>
          <p:cNvPr id="3" name="Content Placeholder 2">
            <a:extLst>
              <a:ext uri="{FF2B5EF4-FFF2-40B4-BE49-F238E27FC236}">
                <a16:creationId xmlns:a16="http://schemas.microsoft.com/office/drawing/2014/main" id="{2900ACDA-93D0-0C9F-5C0C-45875CD510E3}"/>
              </a:ext>
            </a:extLst>
          </p:cNvPr>
          <p:cNvSpPr>
            <a:spLocks noGrp="1"/>
          </p:cNvSpPr>
          <p:nvPr>
            <p:ph idx="1"/>
          </p:nvPr>
        </p:nvSpPr>
        <p:spPr/>
        <p:txBody>
          <a:bodyPr/>
          <a:lstStyle/>
          <a:p>
            <a:r>
              <a:rPr lang="en-US" b="0" i="0" dirty="0">
                <a:solidFill>
                  <a:schemeClr val="tx1"/>
                </a:solidFill>
                <a:effectLst/>
                <a:latin typeface="Source Sans Pro"/>
                <a:ea typeface="Source Sans Pro"/>
              </a:rPr>
              <a:t>The Office of Disability Access (ODA) serves as the central campus resource for the University community </a:t>
            </a:r>
            <a:r>
              <a:rPr lang="en-US" dirty="0">
                <a:solidFill>
                  <a:schemeClr val="tx1"/>
                </a:solidFill>
                <a:latin typeface="Source Sans Pro"/>
                <a:ea typeface="Source Sans Pro"/>
              </a:rPr>
              <a:t>related to</a:t>
            </a:r>
            <a:r>
              <a:rPr lang="en-US" b="0" i="0" dirty="0">
                <a:solidFill>
                  <a:schemeClr val="tx1"/>
                </a:solidFill>
                <a:effectLst/>
                <a:latin typeface="Source Sans Pro"/>
                <a:ea typeface="Source Sans Pro"/>
              </a:rPr>
              <a:t> students with disabilities and accommodations to remove barriers to access.</a:t>
            </a:r>
          </a:p>
          <a:p>
            <a:r>
              <a:rPr lang="en-US" b="0" i="0" dirty="0">
                <a:solidFill>
                  <a:schemeClr val="tx1"/>
                </a:solidFill>
                <a:effectLst/>
                <a:latin typeface="Source Sans Pro"/>
                <a:ea typeface="Source Sans Pro"/>
              </a:rPr>
              <a:t>The ODA collaborates with and empowers students in coordinating accommodation and accessibility needs with the goal of gaining equal access to education and university life.</a:t>
            </a:r>
          </a:p>
          <a:p>
            <a:r>
              <a:rPr lang="en-US" b="0" i="0" dirty="0">
                <a:solidFill>
                  <a:schemeClr val="tx1"/>
                </a:solidFill>
                <a:effectLst/>
                <a:latin typeface="Source Sans Pro"/>
                <a:ea typeface="Source Sans Pro"/>
              </a:rPr>
              <a:t>We also exist to prevent discrimination </a:t>
            </a:r>
            <a:r>
              <a:rPr lang="en-US" dirty="0">
                <a:solidFill>
                  <a:schemeClr val="tx1"/>
                </a:solidFill>
                <a:latin typeface="Source Sans Pro"/>
                <a:ea typeface="Source Sans Pro"/>
              </a:rPr>
              <a:t>based</a:t>
            </a:r>
            <a:r>
              <a:rPr lang="en-US" b="0" i="0" dirty="0">
                <a:solidFill>
                  <a:schemeClr val="tx1"/>
                </a:solidFill>
                <a:effectLst/>
                <a:latin typeface="Source Sans Pro"/>
                <a:ea typeface="Source Sans Pro"/>
              </a:rPr>
              <a:t> </a:t>
            </a:r>
            <a:r>
              <a:rPr lang="en-US" dirty="0">
                <a:solidFill>
                  <a:schemeClr val="tx1"/>
                </a:solidFill>
                <a:latin typeface="Source Sans Pro"/>
                <a:ea typeface="Source Sans Pro"/>
              </a:rPr>
              <a:t>on </a:t>
            </a:r>
            <a:r>
              <a:rPr lang="en-US" b="0" i="0" dirty="0">
                <a:solidFill>
                  <a:schemeClr val="tx1"/>
                </a:solidFill>
                <a:effectLst/>
                <a:latin typeface="Source Sans Pro"/>
                <a:ea typeface="Source Sans Pro"/>
              </a:rPr>
              <a:t>disability and to help students reach a higher level of independence.</a:t>
            </a:r>
          </a:p>
        </p:txBody>
      </p:sp>
    </p:spTree>
    <p:extLst>
      <p:ext uri="{BB962C8B-B14F-4D97-AF65-F5344CB8AC3E}">
        <p14:creationId xmlns:p14="http://schemas.microsoft.com/office/powerpoint/2010/main" val="467259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E51D-F15B-1997-50C4-4F36A2D79294}"/>
              </a:ext>
            </a:extLst>
          </p:cNvPr>
          <p:cNvSpPr>
            <a:spLocks noGrp="1"/>
          </p:cNvSpPr>
          <p:nvPr>
            <p:ph type="title"/>
          </p:nvPr>
        </p:nvSpPr>
        <p:spPr/>
        <p:txBody>
          <a:bodyPr/>
          <a:lstStyle/>
          <a:p>
            <a:r>
              <a:rPr lang="en-US" dirty="0">
                <a:solidFill>
                  <a:schemeClr val="tx1"/>
                </a:solidFill>
              </a:rPr>
              <a:t>WHAT WE DO (continued)</a:t>
            </a:r>
          </a:p>
        </p:txBody>
      </p:sp>
      <p:sp>
        <p:nvSpPr>
          <p:cNvPr id="3" name="Content Placeholder 2">
            <a:extLst>
              <a:ext uri="{FF2B5EF4-FFF2-40B4-BE49-F238E27FC236}">
                <a16:creationId xmlns:a16="http://schemas.microsoft.com/office/drawing/2014/main" id="{D059BAE0-D693-79BB-37D6-E61286641DA5}"/>
              </a:ext>
            </a:extLst>
          </p:cNvPr>
          <p:cNvSpPr>
            <a:spLocks noGrp="1"/>
          </p:cNvSpPr>
          <p:nvPr>
            <p:ph idx="1"/>
          </p:nvPr>
        </p:nvSpPr>
        <p:spPr/>
        <p:txBody>
          <a:bodyPr>
            <a:normAutofit/>
          </a:bodyPr>
          <a:lstStyle/>
          <a:p>
            <a:r>
              <a:rPr lang="en-US" dirty="0">
                <a:solidFill>
                  <a:schemeClr val="tx1"/>
                </a:solidFill>
              </a:rPr>
              <a:t>We achieve this mostly by assessing and determining reasonable academic accommodations.</a:t>
            </a:r>
          </a:p>
          <a:p>
            <a:r>
              <a:rPr lang="en-US" dirty="0">
                <a:solidFill>
                  <a:schemeClr val="tx1"/>
                </a:solidFill>
              </a:rPr>
              <a:t>We work with faculty to provide assistance with how to implement approved accommodations, if needed.</a:t>
            </a:r>
          </a:p>
          <a:p>
            <a:r>
              <a:rPr lang="en-US" dirty="0">
                <a:solidFill>
                  <a:schemeClr val="tx1"/>
                </a:solidFill>
              </a:rPr>
              <a:t>We work with staff to ensure the campus, events/programs, marketing materials, etc., are accessible and inviting to individuals with disabilities.</a:t>
            </a:r>
          </a:p>
          <a:p>
            <a:r>
              <a:rPr lang="en-US" dirty="0">
                <a:solidFill>
                  <a:schemeClr val="tx1"/>
                </a:solidFill>
              </a:rPr>
              <a:t>We work with students to self-advocate their needs and provide guidance on how to communicate their academic accommodation needs to faculty.</a:t>
            </a:r>
          </a:p>
          <a:p>
            <a:r>
              <a:rPr lang="en-US" dirty="0">
                <a:solidFill>
                  <a:schemeClr val="tx1"/>
                </a:solidFill>
              </a:rPr>
              <a:t>We also provide trainings and educational opportunities to faculty and staff about access</a:t>
            </a:r>
          </a:p>
        </p:txBody>
      </p:sp>
    </p:spTree>
    <p:extLst>
      <p:ext uri="{BB962C8B-B14F-4D97-AF65-F5344CB8AC3E}">
        <p14:creationId xmlns:p14="http://schemas.microsoft.com/office/powerpoint/2010/main" val="87933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B92B1-4A5E-CE48-4C3C-BDB4E40DF5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BCB11-D410-E76B-A5FB-D7F50D275450}"/>
              </a:ext>
            </a:extLst>
          </p:cNvPr>
          <p:cNvSpPr>
            <a:spLocks noGrp="1"/>
          </p:cNvSpPr>
          <p:nvPr>
            <p:ph type="title"/>
          </p:nvPr>
        </p:nvSpPr>
        <p:spPr/>
        <p:txBody>
          <a:bodyPr/>
          <a:lstStyle/>
          <a:p>
            <a:r>
              <a:rPr lang="en-US" dirty="0">
                <a:solidFill>
                  <a:schemeClr val="tx1"/>
                </a:solidFill>
              </a:rPr>
              <a:t>WHAT WE DO (continued - 3)</a:t>
            </a:r>
          </a:p>
        </p:txBody>
      </p:sp>
      <p:sp>
        <p:nvSpPr>
          <p:cNvPr id="3" name="Content Placeholder 2">
            <a:extLst>
              <a:ext uri="{FF2B5EF4-FFF2-40B4-BE49-F238E27FC236}">
                <a16:creationId xmlns:a16="http://schemas.microsoft.com/office/drawing/2014/main" id="{3483A49C-1FBA-435B-7D33-392F8BEFD5E4}"/>
              </a:ext>
            </a:extLst>
          </p:cNvPr>
          <p:cNvSpPr>
            <a:spLocks noGrp="1"/>
          </p:cNvSpPr>
          <p:nvPr>
            <p:ph idx="1"/>
          </p:nvPr>
        </p:nvSpPr>
        <p:spPr/>
        <p:txBody>
          <a:bodyPr>
            <a:normAutofit/>
          </a:bodyPr>
          <a:lstStyle/>
          <a:p>
            <a:pPr indent="-305435"/>
            <a:r>
              <a:rPr lang="en-US" dirty="0">
                <a:solidFill>
                  <a:schemeClr val="tx1"/>
                </a:solidFill>
              </a:rPr>
              <a:t>We are often the first stop that students with disabilities make when they are experiencing any type of issue on campus.</a:t>
            </a:r>
            <a:endParaRPr lang="en-US" dirty="0"/>
          </a:p>
          <a:p>
            <a:pPr marL="719455" lvl="1" indent="-269875"/>
            <a:r>
              <a:rPr lang="en-US" dirty="0">
                <a:solidFill>
                  <a:schemeClr val="tx1"/>
                </a:solidFill>
              </a:rPr>
              <a:t>Accessibility – Physical, Digital, Programmatic</a:t>
            </a:r>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r>
              <a:rPr lang="en-US" dirty="0">
                <a:solidFill>
                  <a:schemeClr val="tx1"/>
                </a:solidFill>
              </a:rPr>
              <a:t>Financial Aid, Housing, Student Accounting, etc</a:t>
            </a:r>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Academic supports – Tutoring, Writing, Math, Study Skills, Time Management</a:t>
            </a:r>
          </a:p>
          <a:p>
            <a:pPr marL="719455" lvl="1" indent="-269875"/>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Mental Health Supports – Mental Health Counseling, Evaluation/Diagnosis, Medication Management</a:t>
            </a:r>
          </a:p>
          <a:p>
            <a:pPr marL="342355" indent="-269875"/>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Our campus partners are important allies when working with students navigating these complicated issues as we are not the experts nor practicing clinicians. </a:t>
            </a:r>
          </a:p>
          <a:p>
            <a:pPr marL="719455" lvl="1" indent="-269875"/>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74377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F2355-0703-114F-B2BC-6218F103D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FA8BD-FD7E-078E-51FA-D2080C6AE1E1}"/>
              </a:ext>
            </a:extLst>
          </p:cNvPr>
          <p:cNvSpPr>
            <a:spLocks noGrp="1"/>
          </p:cNvSpPr>
          <p:nvPr>
            <p:ph type="title"/>
          </p:nvPr>
        </p:nvSpPr>
        <p:spPr/>
        <p:txBody>
          <a:bodyPr/>
          <a:lstStyle/>
          <a:p>
            <a:r>
              <a:rPr lang="en-US" dirty="0">
                <a:solidFill>
                  <a:schemeClr val="tx1"/>
                </a:solidFill>
              </a:rPr>
              <a:t>Advisory Committees</a:t>
            </a:r>
          </a:p>
        </p:txBody>
      </p:sp>
      <p:sp>
        <p:nvSpPr>
          <p:cNvPr id="3" name="Content Placeholder 2">
            <a:extLst>
              <a:ext uri="{FF2B5EF4-FFF2-40B4-BE49-F238E27FC236}">
                <a16:creationId xmlns:a16="http://schemas.microsoft.com/office/drawing/2014/main" id="{E4C922D7-256F-4239-D6BC-4ADAF6C60E56}"/>
              </a:ext>
            </a:extLst>
          </p:cNvPr>
          <p:cNvSpPr>
            <a:spLocks noGrp="1"/>
          </p:cNvSpPr>
          <p:nvPr>
            <p:ph idx="1"/>
          </p:nvPr>
        </p:nvSpPr>
        <p:spPr/>
        <p:txBody>
          <a:bodyPr>
            <a:normAutofit/>
          </a:bodyPr>
          <a:lstStyle/>
          <a:p>
            <a:pPr indent="-305435"/>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Student Advisory Committee</a:t>
            </a:r>
          </a:p>
          <a:p>
            <a:pPr indent="-305435"/>
            <a:r>
              <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Faculty Advisory Committee</a:t>
            </a:r>
          </a:p>
          <a:p>
            <a:pPr marL="37465" indent="0">
              <a:buNone/>
            </a:pPr>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795038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C5037-CE16-F337-D7F4-4033A7049E3B}"/>
              </a:ext>
            </a:extLst>
          </p:cNvPr>
          <p:cNvSpPr>
            <a:spLocks noGrp="1"/>
          </p:cNvSpPr>
          <p:nvPr>
            <p:ph type="title"/>
          </p:nvPr>
        </p:nvSpPr>
        <p:spPr/>
        <p:txBody>
          <a:bodyPr/>
          <a:lstStyle/>
          <a:p>
            <a:r>
              <a:rPr lang="en-US" dirty="0">
                <a:solidFill>
                  <a:schemeClr val="tx1"/>
                </a:solidFill>
              </a:rPr>
              <a:t>ODA Team</a:t>
            </a:r>
          </a:p>
        </p:txBody>
      </p:sp>
      <p:sp>
        <p:nvSpPr>
          <p:cNvPr id="3" name="Content Placeholder 2">
            <a:extLst>
              <a:ext uri="{FF2B5EF4-FFF2-40B4-BE49-F238E27FC236}">
                <a16:creationId xmlns:a16="http://schemas.microsoft.com/office/drawing/2014/main" id="{F354B059-6FF4-41FA-9EDC-A8B7C4D1919D}"/>
              </a:ext>
            </a:extLst>
          </p:cNvPr>
          <p:cNvSpPr>
            <a:spLocks noGrp="1"/>
          </p:cNvSpPr>
          <p:nvPr>
            <p:ph idx="1"/>
          </p:nvPr>
        </p:nvSpPr>
        <p:spPr/>
        <p:txBody>
          <a:bodyPr/>
          <a:lstStyle/>
          <a:p>
            <a:r>
              <a:rPr lang="en-US" b="0" i="0" dirty="0">
                <a:solidFill>
                  <a:schemeClr val="tx1"/>
                </a:solidFill>
                <a:effectLst/>
                <a:latin typeface="Source Sans Pro" panose="020B0503030403020204" pitchFamily="34" charset="0"/>
              </a:rPr>
              <a:t>Our caring and professional staff helps students learn more about their disabilities, provide accommodations coordination, and develop techniques to facilitate individual learning styles.</a:t>
            </a:r>
          </a:p>
          <a:p>
            <a:r>
              <a:rPr lang="en-US" dirty="0">
                <a:solidFill>
                  <a:schemeClr val="tx1"/>
                </a:solidFill>
                <a:latin typeface="Source Sans Pro" panose="020B0503030403020204" pitchFamily="34" charset="0"/>
              </a:rPr>
              <a:t>Our students are assigned specific Coordinators by name and specialized groups (i.e. ASD, BVI, DHOH, etc.); however, each of our staff is knowledgeable and capable of helping every student.</a:t>
            </a:r>
            <a:endParaRPr lang="en-US" dirty="0">
              <a:solidFill>
                <a:schemeClr val="tx1"/>
              </a:solidFill>
            </a:endParaRPr>
          </a:p>
        </p:txBody>
      </p:sp>
    </p:spTree>
    <p:extLst>
      <p:ext uri="{BB962C8B-B14F-4D97-AF65-F5344CB8AC3E}">
        <p14:creationId xmlns:p14="http://schemas.microsoft.com/office/powerpoint/2010/main" val="1692474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25B7-047B-16FB-E4A1-D91D2A7C8B55}"/>
              </a:ext>
            </a:extLst>
          </p:cNvPr>
          <p:cNvSpPr>
            <a:spLocks noGrp="1"/>
          </p:cNvSpPr>
          <p:nvPr>
            <p:ph type="title"/>
          </p:nvPr>
        </p:nvSpPr>
        <p:spPr/>
        <p:txBody>
          <a:bodyPr/>
          <a:lstStyle/>
          <a:p>
            <a:r>
              <a:rPr lang="en-US" dirty="0">
                <a:solidFill>
                  <a:schemeClr val="tx1"/>
                </a:solidFill>
              </a:rPr>
              <a:t>OUR STAFF</a:t>
            </a:r>
          </a:p>
        </p:txBody>
      </p:sp>
      <p:sp>
        <p:nvSpPr>
          <p:cNvPr id="3" name="Content Placeholder 2">
            <a:extLst>
              <a:ext uri="{FF2B5EF4-FFF2-40B4-BE49-F238E27FC236}">
                <a16:creationId xmlns:a16="http://schemas.microsoft.com/office/drawing/2014/main" id="{1DC8DCFA-5C8A-CC51-F162-16A1C742E7E2}"/>
              </a:ext>
            </a:extLst>
          </p:cNvPr>
          <p:cNvSpPr>
            <a:spLocks noGrp="1"/>
          </p:cNvSpPr>
          <p:nvPr>
            <p:ph sz="half" idx="1"/>
          </p:nvPr>
        </p:nvSpPr>
        <p:spPr>
          <a:xfrm>
            <a:off x="913795" y="1732448"/>
            <a:ext cx="5060497" cy="4695783"/>
          </a:xfrm>
        </p:spPr>
        <p:txBody>
          <a:bodyPr numCol="2">
            <a:noAutofit/>
          </a:bodyPr>
          <a:lstStyle/>
          <a:p>
            <a:r>
              <a:rPr lang="en-US" sz="1800" b="1" dirty="0">
                <a:solidFill>
                  <a:schemeClr val="tx1"/>
                </a:solidFill>
              </a:rPr>
              <a:t>Jessica Stone </a:t>
            </a:r>
            <a:r>
              <a:rPr lang="en-US" sz="1800" dirty="0">
                <a:solidFill>
                  <a:schemeClr val="tx1"/>
                </a:solidFill>
              </a:rPr>
              <a:t>- Director</a:t>
            </a:r>
          </a:p>
          <a:p>
            <a:r>
              <a:rPr lang="en-US" sz="1800" b="1" dirty="0">
                <a:solidFill>
                  <a:schemeClr val="tx1"/>
                </a:solidFill>
              </a:rPr>
              <a:t>Randi Johnson</a:t>
            </a:r>
            <a:r>
              <a:rPr lang="en-US" sz="1800" dirty="0">
                <a:solidFill>
                  <a:schemeClr val="tx1"/>
                </a:solidFill>
              </a:rPr>
              <a:t> – Associate Director</a:t>
            </a:r>
          </a:p>
          <a:p>
            <a:r>
              <a:rPr lang="en-US" sz="1800" b="1" dirty="0">
                <a:solidFill>
                  <a:schemeClr val="tx1"/>
                </a:solidFill>
              </a:rPr>
              <a:t>LaShaundria Lawson </a:t>
            </a:r>
            <a:r>
              <a:rPr lang="en-US" sz="1800" dirty="0">
                <a:solidFill>
                  <a:schemeClr val="tx1"/>
                </a:solidFill>
              </a:rPr>
              <a:t>– Assistant Director</a:t>
            </a:r>
          </a:p>
          <a:p>
            <a:r>
              <a:rPr lang="en-US" sz="1800" b="1" dirty="0">
                <a:solidFill>
                  <a:schemeClr val="tx1"/>
                </a:solidFill>
              </a:rPr>
              <a:t>Devin Axtman </a:t>
            </a:r>
            <a:r>
              <a:rPr lang="en-US" sz="1800" dirty="0">
                <a:solidFill>
                  <a:schemeClr val="tx1"/>
                </a:solidFill>
              </a:rPr>
              <a:t>– Assistant Director</a:t>
            </a:r>
          </a:p>
          <a:p>
            <a:r>
              <a:rPr lang="en-US" sz="1800" b="1" dirty="0">
                <a:solidFill>
                  <a:schemeClr val="tx1"/>
                </a:solidFill>
              </a:rPr>
              <a:t>Steven Harris </a:t>
            </a:r>
            <a:r>
              <a:rPr lang="en-US" sz="1800" dirty="0">
                <a:solidFill>
                  <a:schemeClr val="tx1"/>
                </a:solidFill>
              </a:rPr>
              <a:t>– Assistant Director</a:t>
            </a:r>
          </a:p>
          <a:p>
            <a:r>
              <a:rPr lang="en-US" sz="1800" b="1" dirty="0">
                <a:solidFill>
                  <a:schemeClr val="tx1"/>
                </a:solidFill>
              </a:rPr>
              <a:t>Keeley Glogau </a:t>
            </a:r>
            <a:r>
              <a:rPr lang="en-US" sz="1800" dirty="0">
                <a:solidFill>
                  <a:schemeClr val="tx1"/>
                </a:solidFill>
              </a:rPr>
              <a:t>– Digital Accessibility Specialist</a:t>
            </a:r>
          </a:p>
          <a:p>
            <a:r>
              <a:rPr lang="en-US" sz="1800" b="1" dirty="0">
                <a:solidFill>
                  <a:schemeClr val="tx1"/>
                </a:solidFill>
              </a:rPr>
              <a:t>Kevan Johnson </a:t>
            </a:r>
            <a:r>
              <a:rPr lang="en-US" sz="1800" dirty="0">
                <a:solidFill>
                  <a:schemeClr val="tx1"/>
                </a:solidFill>
              </a:rPr>
              <a:t>– Access Coordinator</a:t>
            </a:r>
            <a:endParaRPr lang="en-US" sz="1800" b="1" dirty="0">
              <a:solidFill>
                <a:schemeClr val="tx1"/>
              </a:solidFill>
            </a:endParaRPr>
          </a:p>
          <a:p>
            <a:r>
              <a:rPr lang="en-US" sz="1800" b="1" dirty="0">
                <a:solidFill>
                  <a:schemeClr val="tx1"/>
                </a:solidFill>
              </a:rPr>
              <a:t>Justin Rogers   </a:t>
            </a:r>
            <a:r>
              <a:rPr lang="en-US" sz="1800" dirty="0">
                <a:solidFill>
                  <a:schemeClr val="tx1"/>
                </a:solidFill>
              </a:rPr>
              <a:t>Access  Coordinator</a:t>
            </a:r>
          </a:p>
          <a:p>
            <a:r>
              <a:rPr lang="en-US" sz="1800" b="1" dirty="0">
                <a:solidFill>
                  <a:schemeClr val="tx1"/>
                </a:solidFill>
              </a:rPr>
              <a:t>Courtney Gibson – </a:t>
            </a:r>
            <a:r>
              <a:rPr lang="en-US" sz="1800" dirty="0">
                <a:solidFill>
                  <a:schemeClr val="tx1"/>
                </a:solidFill>
              </a:rPr>
              <a:t>Access Coordinator</a:t>
            </a:r>
            <a:endParaRPr lang="en-US" sz="1800" b="1" dirty="0">
              <a:solidFill>
                <a:schemeClr val="tx1"/>
              </a:solidFill>
            </a:endParaRPr>
          </a:p>
          <a:p>
            <a:r>
              <a:rPr lang="en-US" sz="1800" b="1" dirty="0">
                <a:solidFill>
                  <a:schemeClr val="tx1"/>
                </a:solidFill>
              </a:rPr>
              <a:t>Natalie Vinzant </a:t>
            </a:r>
            <a:r>
              <a:rPr lang="en-US" sz="1800" dirty="0">
                <a:solidFill>
                  <a:schemeClr val="tx1"/>
                </a:solidFill>
              </a:rPr>
              <a:t>– Access Coordinator</a:t>
            </a:r>
          </a:p>
          <a:p>
            <a:r>
              <a:rPr lang="en-US" sz="1800" b="1" dirty="0">
                <a:solidFill>
                  <a:schemeClr val="tx1"/>
                </a:solidFill>
              </a:rPr>
              <a:t>Katy Sutton </a:t>
            </a:r>
            <a:r>
              <a:rPr lang="en-US" sz="1800" dirty="0">
                <a:solidFill>
                  <a:schemeClr val="tx1"/>
                </a:solidFill>
              </a:rPr>
              <a:t>– Access Coordinator</a:t>
            </a:r>
          </a:p>
          <a:p>
            <a:endParaRPr lang="en-US" sz="1800" dirty="0">
              <a:solidFill>
                <a:schemeClr val="tx1"/>
              </a:solidFill>
            </a:endParaRPr>
          </a:p>
        </p:txBody>
      </p:sp>
      <p:sp>
        <p:nvSpPr>
          <p:cNvPr id="4" name="Content Placeholder 3">
            <a:extLst>
              <a:ext uri="{FF2B5EF4-FFF2-40B4-BE49-F238E27FC236}">
                <a16:creationId xmlns:a16="http://schemas.microsoft.com/office/drawing/2014/main" id="{92BB36E3-8CD0-815B-2978-10DD3D5A880D}"/>
              </a:ext>
            </a:extLst>
          </p:cNvPr>
          <p:cNvSpPr>
            <a:spLocks noGrp="1"/>
          </p:cNvSpPr>
          <p:nvPr>
            <p:ph sz="half" idx="2"/>
          </p:nvPr>
        </p:nvSpPr>
        <p:spPr/>
        <p:txBody>
          <a:bodyPr>
            <a:normAutofit/>
          </a:bodyPr>
          <a:lstStyle/>
          <a:p>
            <a:r>
              <a:rPr lang="en-US" sz="1800" b="1" dirty="0"/>
              <a:t>Mia Perkins</a:t>
            </a:r>
            <a:r>
              <a:rPr lang="en-US" sz="1800" dirty="0"/>
              <a:t>– Testing Center Specialist</a:t>
            </a:r>
          </a:p>
          <a:p>
            <a:r>
              <a:rPr lang="en-US" sz="1800" b="1" dirty="0"/>
              <a:t>Febe Moss </a:t>
            </a:r>
            <a:r>
              <a:rPr lang="en-US" sz="1800" dirty="0"/>
              <a:t>– Administrative Coordinator</a:t>
            </a:r>
          </a:p>
          <a:p>
            <a:r>
              <a:rPr lang="en-US" sz="1800" b="1" dirty="0"/>
              <a:t>Kayli Floyd </a:t>
            </a:r>
            <a:r>
              <a:rPr lang="en-US" sz="1800" dirty="0"/>
              <a:t>– Sign Language Interpreter</a:t>
            </a:r>
          </a:p>
          <a:p>
            <a:r>
              <a:rPr lang="en-US" sz="1800" b="1" dirty="0"/>
              <a:t>Shaina Pickering</a:t>
            </a:r>
            <a:r>
              <a:rPr lang="en-US" sz="1800" dirty="0"/>
              <a:t> – Sign Language Interpreter</a:t>
            </a:r>
          </a:p>
          <a:p>
            <a:r>
              <a:rPr lang="en-US" sz="1800" b="1" dirty="0"/>
              <a:t>Graduate Assistants</a:t>
            </a:r>
          </a:p>
          <a:p>
            <a:r>
              <a:rPr lang="en-US" sz="1800" b="1" dirty="0"/>
              <a:t>Student Employees</a:t>
            </a:r>
          </a:p>
          <a:p>
            <a:endParaRPr lang="en-US" sz="1800" dirty="0"/>
          </a:p>
        </p:txBody>
      </p:sp>
    </p:spTree>
    <p:extLst>
      <p:ext uri="{BB962C8B-B14F-4D97-AF65-F5344CB8AC3E}">
        <p14:creationId xmlns:p14="http://schemas.microsoft.com/office/powerpoint/2010/main" val="1880192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D493-F63F-598A-462A-2429BFEDA10A}"/>
              </a:ext>
            </a:extLst>
          </p:cNvPr>
          <p:cNvSpPr>
            <a:spLocks noGrp="1"/>
          </p:cNvSpPr>
          <p:nvPr>
            <p:ph type="title"/>
          </p:nvPr>
        </p:nvSpPr>
        <p:spPr/>
        <p:txBody>
          <a:bodyPr/>
          <a:lstStyle/>
          <a:p>
            <a:r>
              <a:rPr lang="en-US" dirty="0">
                <a:solidFill>
                  <a:schemeClr val="tx1"/>
                </a:solidFill>
              </a:rPr>
              <a:t>Service Areas</a:t>
            </a:r>
          </a:p>
        </p:txBody>
      </p:sp>
      <p:sp>
        <p:nvSpPr>
          <p:cNvPr id="3" name="Content Placeholder 2">
            <a:extLst>
              <a:ext uri="{FF2B5EF4-FFF2-40B4-BE49-F238E27FC236}">
                <a16:creationId xmlns:a16="http://schemas.microsoft.com/office/drawing/2014/main" id="{3435C070-CA45-13F6-54C4-61B6E9210AF7}"/>
              </a:ext>
            </a:extLst>
          </p:cNvPr>
          <p:cNvSpPr>
            <a:spLocks noGrp="1"/>
          </p:cNvSpPr>
          <p:nvPr>
            <p:ph idx="1"/>
          </p:nvPr>
        </p:nvSpPr>
        <p:spPr/>
        <p:txBody>
          <a:bodyPr>
            <a:normAutofit/>
          </a:bodyPr>
          <a:lstStyle/>
          <a:p>
            <a:r>
              <a:rPr lang="en-US" dirty="0">
                <a:solidFill>
                  <a:schemeClr val="tx1"/>
                </a:solidFill>
              </a:rPr>
              <a:t>As discussed, our primary focus is providing academic accommodations for equal access.</a:t>
            </a:r>
          </a:p>
          <a:p>
            <a:r>
              <a:rPr lang="en-US" dirty="0">
                <a:solidFill>
                  <a:schemeClr val="tx1"/>
                </a:solidFill>
              </a:rPr>
              <a:t>We do this by not only approving/arranging accommodations while students are in class (preferential seating, extra time on assignments, recording lectures, etc.), but also through other specialized services such as our Alternative Formats lab (Conversion Lab), Communication Access Services, Assistive Technology Loan Program, Notetaking Services, and Accommodated Testing.</a:t>
            </a:r>
          </a:p>
          <a:p>
            <a:r>
              <a:rPr lang="en-US" dirty="0">
                <a:solidFill>
                  <a:schemeClr val="tx1"/>
                </a:solidFill>
              </a:rPr>
              <a:t>This ensures that we are providing access in each area that students may need.</a:t>
            </a:r>
          </a:p>
        </p:txBody>
      </p:sp>
    </p:spTree>
    <p:extLst>
      <p:ext uri="{BB962C8B-B14F-4D97-AF65-F5344CB8AC3E}">
        <p14:creationId xmlns:p14="http://schemas.microsoft.com/office/powerpoint/2010/main" val="1883209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54AE-520E-F101-E748-11E9F453DBF8}"/>
              </a:ext>
            </a:extLst>
          </p:cNvPr>
          <p:cNvSpPr>
            <a:spLocks noGrp="1"/>
          </p:cNvSpPr>
          <p:nvPr>
            <p:ph type="title"/>
          </p:nvPr>
        </p:nvSpPr>
        <p:spPr/>
        <p:txBody>
          <a:bodyPr/>
          <a:lstStyle/>
          <a:p>
            <a:r>
              <a:rPr lang="en-US" dirty="0">
                <a:solidFill>
                  <a:schemeClr val="tx1"/>
                </a:solidFill>
              </a:rPr>
              <a:t>Service Areas (continued)</a:t>
            </a:r>
          </a:p>
        </p:txBody>
      </p:sp>
      <p:sp>
        <p:nvSpPr>
          <p:cNvPr id="3" name="Content Placeholder 2">
            <a:extLst>
              <a:ext uri="{FF2B5EF4-FFF2-40B4-BE49-F238E27FC236}">
                <a16:creationId xmlns:a16="http://schemas.microsoft.com/office/drawing/2014/main" id="{F8085236-8180-CC80-462A-990E920F0360}"/>
              </a:ext>
            </a:extLst>
          </p:cNvPr>
          <p:cNvSpPr>
            <a:spLocks noGrp="1"/>
          </p:cNvSpPr>
          <p:nvPr>
            <p:ph idx="1"/>
          </p:nvPr>
        </p:nvSpPr>
        <p:spPr/>
        <p:txBody>
          <a:bodyPr>
            <a:normAutofit/>
          </a:bodyPr>
          <a:lstStyle/>
          <a:p>
            <a:r>
              <a:rPr lang="en-US" dirty="0">
                <a:solidFill>
                  <a:schemeClr val="tx1"/>
                </a:solidFill>
              </a:rPr>
              <a:t>Alternative Formats Lab Highlights:</a:t>
            </a:r>
          </a:p>
          <a:p>
            <a:pPr lvl="1"/>
            <a:r>
              <a:rPr lang="en-US" sz="2000" dirty="0">
                <a:solidFill>
                  <a:schemeClr val="tx1"/>
                </a:solidFill>
              </a:rPr>
              <a:t>If a student is approved for alternative formats for textbooks and required course materials, our Alternative Formats lab will convert the materials for the faculty. We have a great group of trained students who do this!</a:t>
            </a:r>
          </a:p>
          <a:p>
            <a:r>
              <a:rPr lang="en-US" dirty="0">
                <a:solidFill>
                  <a:schemeClr val="tx1"/>
                </a:solidFill>
              </a:rPr>
              <a:t>The main service area we will highlight today is Accommodated Testing Services.</a:t>
            </a:r>
          </a:p>
          <a:p>
            <a:r>
              <a:rPr lang="en-US" dirty="0">
                <a:solidFill>
                  <a:schemeClr val="tx1"/>
                </a:solidFill>
              </a:rPr>
              <a:t>In addition to the Testing Center, our Accommodated Testing team provides ongoing training and technical assistance on how to provide accommodations in the classroom environment and on Canvas.</a:t>
            </a:r>
          </a:p>
        </p:txBody>
      </p:sp>
    </p:spTree>
    <p:extLst>
      <p:ext uri="{BB962C8B-B14F-4D97-AF65-F5344CB8AC3E}">
        <p14:creationId xmlns:p14="http://schemas.microsoft.com/office/powerpoint/2010/main" val="40020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7C48-ECB3-7853-0540-25F75253C857}"/>
              </a:ext>
            </a:extLst>
          </p:cNvPr>
          <p:cNvSpPr>
            <a:spLocks noGrp="1"/>
          </p:cNvSpPr>
          <p:nvPr>
            <p:ph type="title"/>
          </p:nvPr>
        </p:nvSpPr>
        <p:spPr/>
        <p:txBody>
          <a:bodyPr/>
          <a:lstStyle/>
          <a:p>
            <a:r>
              <a:rPr lang="en-US" dirty="0">
                <a:solidFill>
                  <a:schemeClr val="tx1"/>
                </a:solidFill>
              </a:rPr>
              <a:t>ODA Testing Center</a:t>
            </a:r>
          </a:p>
        </p:txBody>
      </p:sp>
      <p:sp>
        <p:nvSpPr>
          <p:cNvPr id="3" name="Content Placeholder 2">
            <a:extLst>
              <a:ext uri="{FF2B5EF4-FFF2-40B4-BE49-F238E27FC236}">
                <a16:creationId xmlns:a16="http://schemas.microsoft.com/office/drawing/2014/main" id="{3DA48C38-1E1A-B9DE-4509-9C6343336DAB}"/>
              </a:ext>
            </a:extLst>
          </p:cNvPr>
          <p:cNvSpPr>
            <a:spLocks noGrp="1"/>
          </p:cNvSpPr>
          <p:nvPr>
            <p:ph idx="1"/>
          </p:nvPr>
        </p:nvSpPr>
        <p:spPr/>
        <p:txBody>
          <a:bodyPr>
            <a:normAutofit/>
          </a:bodyPr>
          <a:lstStyle/>
          <a:p>
            <a:r>
              <a:rPr lang="en-US" dirty="0">
                <a:solidFill>
                  <a:schemeClr val="tx1"/>
                </a:solidFill>
              </a:rPr>
              <a:t>Responsible for ensuring that ODA-registered students receive approved testing accommodations, being proctored by the ODA Testing Center</a:t>
            </a:r>
          </a:p>
          <a:p>
            <a:r>
              <a:rPr lang="en-US" dirty="0">
                <a:solidFill>
                  <a:schemeClr val="tx1"/>
                </a:solidFill>
              </a:rPr>
              <a:t>Process student’s tests requests in AIM for approval/denial</a:t>
            </a:r>
          </a:p>
          <a:p>
            <a:r>
              <a:rPr lang="en-US" dirty="0">
                <a:solidFill>
                  <a:schemeClr val="tx1"/>
                </a:solidFill>
              </a:rPr>
              <a:t>Schedule exams in the ODA Testing Center</a:t>
            </a:r>
          </a:p>
          <a:p>
            <a:r>
              <a:rPr lang="en-US" dirty="0">
                <a:solidFill>
                  <a:schemeClr val="tx1"/>
                </a:solidFill>
              </a:rPr>
              <a:t>Adhere to our procedures and protocols to protect academic integrity</a:t>
            </a:r>
          </a:p>
          <a:p>
            <a:r>
              <a:rPr lang="en-US" dirty="0">
                <a:solidFill>
                  <a:schemeClr val="tx1"/>
                </a:solidFill>
              </a:rPr>
              <a:t>Securely store exams until exam date and for instructor pick-up</a:t>
            </a:r>
          </a:p>
          <a:p>
            <a:r>
              <a:rPr lang="en-US" dirty="0">
                <a:solidFill>
                  <a:schemeClr val="tx1"/>
                </a:solidFill>
              </a:rPr>
              <a:t>Return exams to instructors according to instructions (academic department, scan and email)</a:t>
            </a:r>
          </a:p>
        </p:txBody>
      </p:sp>
    </p:spTree>
    <p:extLst>
      <p:ext uri="{BB962C8B-B14F-4D97-AF65-F5344CB8AC3E}">
        <p14:creationId xmlns:p14="http://schemas.microsoft.com/office/powerpoint/2010/main" val="1444224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8041-6D49-A31A-AAB2-AE9D6CBA37BB}"/>
              </a:ext>
            </a:extLst>
          </p:cNvPr>
          <p:cNvSpPr>
            <a:spLocks noGrp="1"/>
          </p:cNvSpPr>
          <p:nvPr>
            <p:ph type="title"/>
          </p:nvPr>
        </p:nvSpPr>
        <p:spPr/>
        <p:txBody>
          <a:bodyPr/>
          <a:lstStyle/>
          <a:p>
            <a:r>
              <a:rPr lang="en-US" dirty="0">
                <a:solidFill>
                  <a:schemeClr val="tx1"/>
                </a:solidFill>
              </a:rPr>
              <a:t>Welcome</a:t>
            </a:r>
          </a:p>
        </p:txBody>
      </p:sp>
      <p:sp>
        <p:nvSpPr>
          <p:cNvPr id="3" name="Content Placeholder 2">
            <a:extLst>
              <a:ext uri="{FF2B5EF4-FFF2-40B4-BE49-F238E27FC236}">
                <a16:creationId xmlns:a16="http://schemas.microsoft.com/office/drawing/2014/main" id="{C3F9A3D5-3CDF-C83B-A81E-14B5B09C9D33}"/>
              </a:ext>
            </a:extLst>
          </p:cNvPr>
          <p:cNvSpPr>
            <a:spLocks noGrp="1"/>
          </p:cNvSpPr>
          <p:nvPr>
            <p:ph idx="1"/>
          </p:nvPr>
        </p:nvSpPr>
        <p:spPr/>
        <p:txBody>
          <a:bodyPr/>
          <a:lstStyle/>
          <a:p>
            <a:r>
              <a:rPr lang="en-US" dirty="0">
                <a:solidFill>
                  <a:schemeClr val="tx1"/>
                </a:solidFill>
              </a:rPr>
              <a:t>Welcome!</a:t>
            </a:r>
          </a:p>
          <a:p>
            <a:r>
              <a:rPr lang="en-US" dirty="0">
                <a:solidFill>
                  <a:schemeClr val="tx1"/>
                </a:solidFill>
              </a:rPr>
              <a:t>Introductions of ODA Town Hall Hosts</a:t>
            </a:r>
          </a:p>
          <a:p>
            <a:pPr lvl="1"/>
            <a:r>
              <a:rPr lang="en-US" dirty="0">
                <a:solidFill>
                  <a:schemeClr val="tx1"/>
                </a:solidFill>
              </a:rPr>
              <a:t>Jessica Stone, Director</a:t>
            </a:r>
          </a:p>
          <a:p>
            <a:pPr marL="719455" lvl="1" indent="-269875"/>
            <a:r>
              <a:rPr lang="en-US" dirty="0">
                <a:solidFill>
                  <a:schemeClr val="tx1"/>
                </a:solidFill>
              </a:rPr>
              <a:t>Randi Johnson, Associate Director</a:t>
            </a:r>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lvl="1"/>
            <a:r>
              <a:rPr lang="en-US" dirty="0">
                <a:solidFill>
                  <a:schemeClr val="tx1"/>
                </a:solidFill>
              </a:rPr>
              <a:t>Steven Harris, Assistant Director of Accommodated Testing</a:t>
            </a:r>
          </a:p>
          <a:p>
            <a:pPr lvl="1"/>
            <a:r>
              <a:rPr lang="en-US" dirty="0">
                <a:solidFill>
                  <a:schemeClr val="tx1"/>
                </a:solidFill>
              </a:rPr>
              <a:t>Devin Axtman, Assistant Director of Accessible Instruction and Assistive Technology</a:t>
            </a:r>
          </a:p>
          <a:p>
            <a:pPr lvl="1"/>
            <a:r>
              <a:rPr lang="en-US" dirty="0">
                <a:solidFill>
                  <a:schemeClr val="tx1"/>
                </a:solidFill>
              </a:rPr>
              <a:t>LaShaundria Lawson, Assistant Director of Student Access</a:t>
            </a:r>
          </a:p>
          <a:p>
            <a:pPr lvl="1"/>
            <a:r>
              <a:rPr lang="en-US" dirty="0">
                <a:solidFill>
                  <a:schemeClr val="tx1"/>
                </a:solidFill>
              </a:rPr>
              <a:t>Febe Moss, Administrative Coordinator</a:t>
            </a:r>
          </a:p>
        </p:txBody>
      </p:sp>
    </p:spTree>
    <p:extLst>
      <p:ext uri="{BB962C8B-B14F-4D97-AF65-F5344CB8AC3E}">
        <p14:creationId xmlns:p14="http://schemas.microsoft.com/office/powerpoint/2010/main" val="2357565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6D17E-8340-42D6-7DC7-D33AE985B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4C634-0955-BF40-97F5-4007E811C8D2}"/>
              </a:ext>
            </a:extLst>
          </p:cNvPr>
          <p:cNvSpPr>
            <a:spLocks noGrp="1"/>
          </p:cNvSpPr>
          <p:nvPr>
            <p:ph type="title"/>
          </p:nvPr>
        </p:nvSpPr>
        <p:spPr/>
        <p:txBody>
          <a:bodyPr/>
          <a:lstStyle/>
          <a:p>
            <a:r>
              <a:rPr lang="en-US" dirty="0">
                <a:solidFill>
                  <a:schemeClr val="tx1"/>
                </a:solidFill>
              </a:rPr>
              <a:t>ODA Testing Center (continued)</a:t>
            </a:r>
          </a:p>
        </p:txBody>
      </p:sp>
      <p:sp>
        <p:nvSpPr>
          <p:cNvPr id="3" name="Content Placeholder 2">
            <a:extLst>
              <a:ext uri="{FF2B5EF4-FFF2-40B4-BE49-F238E27FC236}">
                <a16:creationId xmlns:a16="http://schemas.microsoft.com/office/drawing/2014/main" id="{37AA9AF2-3D3D-243D-6CEA-E0593251219F}"/>
              </a:ext>
            </a:extLst>
          </p:cNvPr>
          <p:cNvSpPr>
            <a:spLocks noGrp="1"/>
          </p:cNvSpPr>
          <p:nvPr>
            <p:ph idx="1"/>
          </p:nvPr>
        </p:nvSpPr>
        <p:spPr/>
        <p:txBody>
          <a:bodyPr>
            <a:normAutofit/>
          </a:bodyPr>
          <a:lstStyle/>
          <a:p>
            <a:r>
              <a:rPr lang="en-US" dirty="0">
                <a:solidFill>
                  <a:schemeClr val="tx1"/>
                </a:solidFill>
              </a:rPr>
              <a:t>Delivery Methods:</a:t>
            </a:r>
          </a:p>
          <a:p>
            <a:pPr lvl="1"/>
            <a:r>
              <a:rPr lang="en-US" sz="2000" dirty="0">
                <a:solidFill>
                  <a:schemeClr val="tx1"/>
                </a:solidFill>
              </a:rPr>
              <a:t>Scan/Email (most used option)</a:t>
            </a:r>
          </a:p>
          <a:p>
            <a:pPr lvl="1"/>
            <a:r>
              <a:rPr lang="en-US" sz="2000" dirty="0">
                <a:solidFill>
                  <a:schemeClr val="tx1"/>
                </a:solidFill>
              </a:rPr>
              <a:t>Delivery to department</a:t>
            </a:r>
          </a:p>
          <a:p>
            <a:pPr lvl="1"/>
            <a:r>
              <a:rPr lang="en-US" sz="2000" dirty="0">
                <a:solidFill>
                  <a:schemeClr val="tx1"/>
                </a:solidFill>
              </a:rPr>
              <a:t>Pickup directly from ODA</a:t>
            </a:r>
          </a:p>
        </p:txBody>
      </p:sp>
    </p:spTree>
    <p:extLst>
      <p:ext uri="{BB962C8B-B14F-4D97-AF65-F5344CB8AC3E}">
        <p14:creationId xmlns:p14="http://schemas.microsoft.com/office/powerpoint/2010/main" val="723776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6A6DF-6185-5A7D-6DEE-B555DA6E9E6F}"/>
              </a:ext>
            </a:extLst>
          </p:cNvPr>
          <p:cNvSpPr>
            <a:spLocks noGrp="1"/>
          </p:cNvSpPr>
          <p:nvPr>
            <p:ph type="title"/>
          </p:nvPr>
        </p:nvSpPr>
        <p:spPr/>
        <p:txBody>
          <a:bodyPr/>
          <a:lstStyle/>
          <a:p>
            <a:r>
              <a:rPr lang="en-US" dirty="0">
                <a:solidFill>
                  <a:schemeClr val="tx1"/>
                </a:solidFill>
              </a:rPr>
              <a:t>ODA Testing Center (continued – 2)</a:t>
            </a:r>
          </a:p>
        </p:txBody>
      </p:sp>
      <p:sp>
        <p:nvSpPr>
          <p:cNvPr id="3" name="Content Placeholder 2">
            <a:extLst>
              <a:ext uri="{FF2B5EF4-FFF2-40B4-BE49-F238E27FC236}">
                <a16:creationId xmlns:a16="http://schemas.microsoft.com/office/drawing/2014/main" id="{83A2ABCB-0DE0-844D-2A47-29CC08CCB6ED}"/>
              </a:ext>
            </a:extLst>
          </p:cNvPr>
          <p:cNvSpPr>
            <a:spLocks noGrp="1"/>
          </p:cNvSpPr>
          <p:nvPr>
            <p:ph idx="1"/>
          </p:nvPr>
        </p:nvSpPr>
        <p:spPr/>
        <p:txBody>
          <a:bodyPr>
            <a:normAutofit fontScale="77500" lnSpcReduction="20000"/>
          </a:bodyPr>
          <a:lstStyle/>
          <a:p>
            <a:pPr marL="0" indent="0">
              <a:buNone/>
            </a:pPr>
            <a:r>
              <a:rPr lang="en-US" sz="3000" dirty="0">
                <a:solidFill>
                  <a:schemeClr val="tx1"/>
                </a:solidFill>
              </a:rPr>
              <a:t>Once a student is approved for alternative testing accommodations:</a:t>
            </a:r>
          </a:p>
          <a:p>
            <a:r>
              <a:rPr lang="en-US" sz="3000" dirty="0">
                <a:solidFill>
                  <a:schemeClr val="tx1"/>
                </a:solidFill>
              </a:rPr>
              <a:t>Approved accommodations are listed on LOAs* and sent to instructors</a:t>
            </a:r>
          </a:p>
          <a:p>
            <a:r>
              <a:rPr lang="en-US" sz="3000" dirty="0">
                <a:solidFill>
                  <a:schemeClr val="tx1"/>
                </a:solidFill>
              </a:rPr>
              <a:t>Approved accommodations can include extra time on exams/quizzes and distraction-reduced testing environment (most common)</a:t>
            </a:r>
          </a:p>
          <a:p>
            <a:r>
              <a:rPr lang="en-US" sz="3000" dirty="0">
                <a:solidFill>
                  <a:schemeClr val="tx1"/>
                </a:solidFill>
              </a:rPr>
              <a:t>At this time, student is eligible to start receiving those accommodations:</a:t>
            </a:r>
          </a:p>
          <a:p>
            <a:pPr lvl="1"/>
            <a:r>
              <a:rPr lang="en-US" sz="2600" dirty="0">
                <a:solidFill>
                  <a:schemeClr val="tx1"/>
                </a:solidFill>
              </a:rPr>
              <a:t>Instructors become responsible for providing the accommodations on their own, or have the option to utilize the ODA Test Center</a:t>
            </a:r>
          </a:p>
          <a:p>
            <a:pPr lvl="2"/>
            <a:r>
              <a:rPr lang="en-US" sz="2200" dirty="0">
                <a:solidFill>
                  <a:schemeClr val="tx1"/>
                </a:solidFill>
              </a:rPr>
              <a:t>In order to use the ODA Test Center, instructors MUST complete an Alternative Testing Agreement (ATA) form</a:t>
            </a:r>
          </a:p>
          <a:p>
            <a:pPr marL="810000" lvl="2" indent="0">
              <a:buNone/>
            </a:pPr>
            <a:endParaRPr lang="en-US" sz="2200" dirty="0">
              <a:solidFill>
                <a:schemeClr val="tx1"/>
              </a:solidFill>
            </a:endParaRPr>
          </a:p>
          <a:p>
            <a:pPr marL="36900" indent="0">
              <a:buNone/>
            </a:pPr>
            <a:r>
              <a:rPr lang="en-US" dirty="0">
                <a:solidFill>
                  <a:schemeClr val="tx1"/>
                </a:solidFill>
              </a:rPr>
              <a:t>*LOA – Letter of Accommodation</a:t>
            </a:r>
          </a:p>
        </p:txBody>
      </p:sp>
    </p:spTree>
    <p:extLst>
      <p:ext uri="{BB962C8B-B14F-4D97-AF65-F5344CB8AC3E}">
        <p14:creationId xmlns:p14="http://schemas.microsoft.com/office/powerpoint/2010/main" val="418723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A8E0-FCB1-410B-7A0F-6F0A5F33B25B}"/>
              </a:ext>
            </a:extLst>
          </p:cNvPr>
          <p:cNvSpPr>
            <a:spLocks noGrp="1"/>
          </p:cNvSpPr>
          <p:nvPr>
            <p:ph type="title"/>
          </p:nvPr>
        </p:nvSpPr>
        <p:spPr/>
        <p:txBody>
          <a:bodyPr/>
          <a:lstStyle/>
          <a:p>
            <a:r>
              <a:rPr lang="en-US" dirty="0">
                <a:solidFill>
                  <a:schemeClr val="tx1"/>
                </a:solidFill>
              </a:rPr>
              <a:t>ODA Testing Center (continued - 3)</a:t>
            </a:r>
          </a:p>
        </p:txBody>
      </p:sp>
      <p:sp>
        <p:nvSpPr>
          <p:cNvPr id="3" name="Content Placeholder 2">
            <a:extLst>
              <a:ext uri="{FF2B5EF4-FFF2-40B4-BE49-F238E27FC236}">
                <a16:creationId xmlns:a16="http://schemas.microsoft.com/office/drawing/2014/main" id="{820AD0A0-59DB-5A97-6070-0C4B3F07E538}"/>
              </a:ext>
            </a:extLst>
          </p:cNvPr>
          <p:cNvSpPr>
            <a:spLocks noGrp="1"/>
          </p:cNvSpPr>
          <p:nvPr>
            <p:ph idx="1"/>
          </p:nvPr>
        </p:nvSpPr>
        <p:spPr/>
        <p:txBody>
          <a:bodyPr>
            <a:normAutofit/>
          </a:bodyPr>
          <a:lstStyle/>
          <a:p>
            <a:r>
              <a:rPr lang="en-US" dirty="0">
                <a:solidFill>
                  <a:schemeClr val="tx1"/>
                </a:solidFill>
              </a:rPr>
              <a:t>The Alternative Testing Agreement form lets the ODA Test Center know the parameters of your exams</a:t>
            </a:r>
          </a:p>
          <a:p>
            <a:pPr lvl="1"/>
            <a:r>
              <a:rPr lang="en-US" sz="2000" dirty="0">
                <a:solidFill>
                  <a:schemeClr val="tx1"/>
                </a:solidFill>
              </a:rPr>
              <a:t>Specified times, dates, materials allowed/not allowed, etc.</a:t>
            </a:r>
          </a:p>
          <a:p>
            <a:pPr lvl="1"/>
            <a:r>
              <a:rPr lang="en-US" sz="2000" dirty="0">
                <a:solidFill>
                  <a:schemeClr val="tx1"/>
                </a:solidFill>
              </a:rPr>
              <a:t>This also lets us know if students are allowed to test on alternative dates or at alternative times</a:t>
            </a:r>
          </a:p>
          <a:p>
            <a:r>
              <a:rPr lang="en-US" dirty="0">
                <a:solidFill>
                  <a:schemeClr val="tx1"/>
                </a:solidFill>
              </a:rPr>
              <a:t>Completing this form is the first step in having a student test at the ODA Test Center</a:t>
            </a:r>
          </a:p>
          <a:p>
            <a:pPr lvl="1"/>
            <a:r>
              <a:rPr lang="en-US" sz="2000" dirty="0">
                <a:solidFill>
                  <a:schemeClr val="tx1"/>
                </a:solidFill>
              </a:rPr>
              <a:t>We ask that instructors complete this step as soon as possible (preferably when you receive the Letter of Accommodation) as to not delay the process</a:t>
            </a:r>
          </a:p>
          <a:p>
            <a:pPr lvl="1"/>
            <a:r>
              <a:rPr lang="en-US" sz="2000" dirty="0">
                <a:solidFill>
                  <a:schemeClr val="tx1"/>
                </a:solidFill>
              </a:rPr>
              <a:t>Students also will not be able to submit any exam request to schedule their exams in the ODA without the ATA being completed</a:t>
            </a:r>
          </a:p>
          <a:p>
            <a:endParaRPr lang="en-US" dirty="0">
              <a:solidFill>
                <a:schemeClr val="tx1"/>
              </a:solidFill>
            </a:endParaRPr>
          </a:p>
        </p:txBody>
      </p:sp>
    </p:spTree>
    <p:extLst>
      <p:ext uri="{BB962C8B-B14F-4D97-AF65-F5344CB8AC3E}">
        <p14:creationId xmlns:p14="http://schemas.microsoft.com/office/powerpoint/2010/main" val="4013247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F2D4-D826-2185-5603-B327D716D7A7}"/>
              </a:ext>
            </a:extLst>
          </p:cNvPr>
          <p:cNvSpPr>
            <a:spLocks noGrp="1"/>
          </p:cNvSpPr>
          <p:nvPr>
            <p:ph type="title"/>
          </p:nvPr>
        </p:nvSpPr>
        <p:spPr/>
        <p:txBody>
          <a:bodyPr/>
          <a:lstStyle/>
          <a:p>
            <a:r>
              <a:rPr lang="en-US" dirty="0">
                <a:solidFill>
                  <a:schemeClr val="tx1"/>
                </a:solidFill>
              </a:rPr>
              <a:t>ODA Testing Center (continued – 4)</a:t>
            </a:r>
          </a:p>
        </p:txBody>
      </p:sp>
      <p:sp>
        <p:nvSpPr>
          <p:cNvPr id="3" name="Content Placeholder 2">
            <a:extLst>
              <a:ext uri="{FF2B5EF4-FFF2-40B4-BE49-F238E27FC236}">
                <a16:creationId xmlns:a16="http://schemas.microsoft.com/office/drawing/2014/main" id="{C24145BD-94B0-F0F3-7531-B242974C4B53}"/>
              </a:ext>
            </a:extLst>
          </p:cNvPr>
          <p:cNvSpPr>
            <a:spLocks noGrp="1"/>
          </p:cNvSpPr>
          <p:nvPr>
            <p:ph idx="1"/>
          </p:nvPr>
        </p:nvSpPr>
        <p:spPr/>
        <p:txBody>
          <a:bodyPr>
            <a:normAutofit/>
          </a:bodyPr>
          <a:lstStyle/>
          <a:p>
            <a:r>
              <a:rPr lang="en-US" dirty="0">
                <a:solidFill>
                  <a:schemeClr val="tx1"/>
                </a:solidFill>
              </a:rPr>
              <a:t>Exams must be scheduled within the date and time parameters outlined by the instructor according to the agreement form</a:t>
            </a:r>
          </a:p>
          <a:p>
            <a:pPr lvl="1"/>
            <a:r>
              <a:rPr lang="en-US" sz="2000" dirty="0">
                <a:solidFill>
                  <a:schemeClr val="tx1"/>
                </a:solidFill>
              </a:rPr>
              <a:t>Exams scheduled outside of these parameters will be denied until approval is received from instructor</a:t>
            </a:r>
          </a:p>
          <a:p>
            <a:r>
              <a:rPr lang="en-US" dirty="0">
                <a:solidFill>
                  <a:schemeClr val="tx1"/>
                </a:solidFill>
              </a:rPr>
              <a:t>Exams can be denied if they are not scheduled by the deadlines the ODA has in place. This is due to the time it takes to arrange for a test administration, especially if assistive technology or other specialized accommodations are involved.</a:t>
            </a:r>
          </a:p>
          <a:p>
            <a:r>
              <a:rPr lang="en-US" dirty="0">
                <a:solidFill>
                  <a:schemeClr val="tx1"/>
                </a:solidFill>
              </a:rPr>
              <a:t>Students cannot be denied testing accommodations once they request them, </a:t>
            </a:r>
            <a:r>
              <a:rPr lang="en-US" dirty="0">
                <a:solidFill>
                  <a:schemeClr val="tx1"/>
                </a:solidFill>
                <a:effectLst/>
                <a:ea typeface="Times New Roman" panose="02020603050405020304" pitchFamily="18" charset="0"/>
              </a:rPr>
              <a:t>unless it is a fundamental alteration of the course. If the instructor believes it is a fundamental alteration, UNT policy dictates that the Faculty member must communicate with the ODA Coordinator before denying the accommodation</a:t>
            </a:r>
          </a:p>
        </p:txBody>
      </p:sp>
    </p:spTree>
    <p:extLst>
      <p:ext uri="{BB962C8B-B14F-4D97-AF65-F5344CB8AC3E}">
        <p14:creationId xmlns:p14="http://schemas.microsoft.com/office/powerpoint/2010/main" val="4205454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5C193-277B-4326-EE01-21A609F46612}"/>
              </a:ext>
            </a:extLst>
          </p:cNvPr>
          <p:cNvSpPr>
            <a:spLocks noGrp="1"/>
          </p:cNvSpPr>
          <p:nvPr>
            <p:ph type="title"/>
          </p:nvPr>
        </p:nvSpPr>
        <p:spPr/>
        <p:txBody>
          <a:bodyPr/>
          <a:lstStyle/>
          <a:p>
            <a:r>
              <a:rPr lang="en-US" dirty="0">
                <a:solidFill>
                  <a:schemeClr val="tx1"/>
                </a:solidFill>
              </a:rPr>
              <a:t>Related ODA Services</a:t>
            </a:r>
          </a:p>
        </p:txBody>
      </p:sp>
    </p:spTree>
    <p:extLst>
      <p:ext uri="{BB962C8B-B14F-4D97-AF65-F5344CB8AC3E}">
        <p14:creationId xmlns:p14="http://schemas.microsoft.com/office/powerpoint/2010/main" val="2788480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32C0-2BF3-FE0B-62B2-B933D2698F40}"/>
              </a:ext>
            </a:extLst>
          </p:cNvPr>
          <p:cNvSpPr>
            <a:spLocks noGrp="1"/>
          </p:cNvSpPr>
          <p:nvPr>
            <p:ph type="title"/>
          </p:nvPr>
        </p:nvSpPr>
        <p:spPr/>
        <p:txBody>
          <a:bodyPr/>
          <a:lstStyle/>
          <a:p>
            <a:r>
              <a:rPr lang="en-US" dirty="0">
                <a:solidFill>
                  <a:schemeClr val="tx1"/>
                </a:solidFill>
              </a:rPr>
              <a:t>Staff ASL Interpreters</a:t>
            </a:r>
          </a:p>
        </p:txBody>
      </p:sp>
      <p:sp>
        <p:nvSpPr>
          <p:cNvPr id="3" name="Content Placeholder 2">
            <a:extLst>
              <a:ext uri="{FF2B5EF4-FFF2-40B4-BE49-F238E27FC236}">
                <a16:creationId xmlns:a16="http://schemas.microsoft.com/office/drawing/2014/main" id="{CFAEBF45-4E63-58FD-E1D0-E5CD8DB83260}"/>
              </a:ext>
            </a:extLst>
          </p:cNvPr>
          <p:cNvSpPr>
            <a:spLocks noGrp="1"/>
          </p:cNvSpPr>
          <p:nvPr>
            <p:ph idx="1"/>
          </p:nvPr>
        </p:nvSpPr>
        <p:spPr/>
        <p:txBody>
          <a:bodyPr>
            <a:normAutofit/>
          </a:bodyPr>
          <a:lstStyle/>
          <a:p>
            <a:r>
              <a:rPr lang="en-US" dirty="0">
                <a:solidFill>
                  <a:schemeClr val="tx1"/>
                </a:solidFill>
              </a:rPr>
              <a:t>UNT has an amazing population of d/Deaf and Hard of Hearing students, necessitating the need for staff interpreters</a:t>
            </a:r>
          </a:p>
          <a:p>
            <a:r>
              <a:rPr lang="en-US" dirty="0">
                <a:solidFill>
                  <a:schemeClr val="tx1"/>
                </a:solidFill>
              </a:rPr>
              <a:t>We now have two full-time ASL interpreters, Kayli Floyd, and Shaina Pickering, who are available to provide more last-minute interpreting coverage.</a:t>
            </a:r>
          </a:p>
          <a:p>
            <a:r>
              <a:rPr lang="en-US" dirty="0">
                <a:solidFill>
                  <a:schemeClr val="tx1"/>
                </a:solidFill>
              </a:rPr>
              <a:t>Highly qualified ASL interpreters</a:t>
            </a:r>
          </a:p>
          <a:p>
            <a:r>
              <a:rPr lang="en-US" dirty="0">
                <a:solidFill>
                  <a:schemeClr val="tx1"/>
                </a:solidFill>
              </a:rPr>
              <a:t>Still utilize contracted agencies as needed</a:t>
            </a:r>
          </a:p>
        </p:txBody>
      </p:sp>
    </p:spTree>
    <p:extLst>
      <p:ext uri="{BB962C8B-B14F-4D97-AF65-F5344CB8AC3E}">
        <p14:creationId xmlns:p14="http://schemas.microsoft.com/office/powerpoint/2010/main" val="1838637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C8A0-16B5-A25B-B669-5459F06AD0B1}"/>
              </a:ext>
            </a:extLst>
          </p:cNvPr>
          <p:cNvSpPr>
            <a:spLocks noGrp="1"/>
          </p:cNvSpPr>
          <p:nvPr>
            <p:ph type="title"/>
          </p:nvPr>
        </p:nvSpPr>
        <p:spPr/>
        <p:txBody>
          <a:bodyPr/>
          <a:lstStyle/>
          <a:p>
            <a:r>
              <a:rPr lang="en-US" dirty="0">
                <a:solidFill>
                  <a:schemeClr val="tx1"/>
                </a:solidFill>
              </a:rPr>
              <a:t>Digital Accessibility Support</a:t>
            </a:r>
          </a:p>
        </p:txBody>
      </p:sp>
      <p:sp>
        <p:nvSpPr>
          <p:cNvPr id="3" name="Content Placeholder 2">
            <a:extLst>
              <a:ext uri="{FF2B5EF4-FFF2-40B4-BE49-F238E27FC236}">
                <a16:creationId xmlns:a16="http://schemas.microsoft.com/office/drawing/2014/main" id="{3B78F7E8-C9F1-8F2C-0D01-C82787E12C18}"/>
              </a:ext>
            </a:extLst>
          </p:cNvPr>
          <p:cNvSpPr>
            <a:spLocks noGrp="1"/>
          </p:cNvSpPr>
          <p:nvPr>
            <p:ph idx="1"/>
          </p:nvPr>
        </p:nvSpPr>
        <p:spPr/>
        <p:txBody>
          <a:bodyPr/>
          <a:lstStyle/>
          <a:p>
            <a:r>
              <a:rPr lang="en-US" dirty="0">
                <a:solidFill>
                  <a:schemeClr val="tx1"/>
                </a:solidFill>
              </a:rPr>
              <a:t>ODA Digital Accessibility Specialist: Keeley Glogau</a:t>
            </a:r>
          </a:p>
          <a:p>
            <a:r>
              <a:rPr lang="en-US" dirty="0">
                <a:solidFill>
                  <a:schemeClr val="tx1"/>
                </a:solidFill>
              </a:rPr>
              <a:t>Works closely with DSI-CLEAR’s Compliance/Digital Accessibility team</a:t>
            </a:r>
          </a:p>
          <a:p>
            <a:r>
              <a:rPr lang="en-US" dirty="0">
                <a:solidFill>
                  <a:schemeClr val="tx1"/>
                </a:solidFill>
              </a:rPr>
              <a:t>Primarily focused on face-to-face classes with digital content</a:t>
            </a:r>
          </a:p>
          <a:p>
            <a:r>
              <a:rPr lang="en-US" dirty="0">
                <a:solidFill>
                  <a:schemeClr val="tx1"/>
                </a:solidFill>
              </a:rPr>
              <a:t>We also provide support for student programming and non-academic consultations </a:t>
            </a:r>
          </a:p>
          <a:p>
            <a:endParaRPr lang="en-US" dirty="0">
              <a:solidFill>
                <a:schemeClr val="tx1"/>
              </a:solidFill>
            </a:endParaRPr>
          </a:p>
        </p:txBody>
      </p:sp>
    </p:spTree>
    <p:extLst>
      <p:ext uri="{BB962C8B-B14F-4D97-AF65-F5344CB8AC3E}">
        <p14:creationId xmlns:p14="http://schemas.microsoft.com/office/powerpoint/2010/main" val="783900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A147-8531-DB80-311E-F8DD9C39DBB5}"/>
              </a:ext>
            </a:extLst>
          </p:cNvPr>
          <p:cNvSpPr>
            <a:spLocks noGrp="1"/>
          </p:cNvSpPr>
          <p:nvPr>
            <p:ph type="title"/>
          </p:nvPr>
        </p:nvSpPr>
        <p:spPr/>
        <p:txBody>
          <a:bodyPr/>
          <a:lstStyle/>
          <a:p>
            <a:r>
              <a:rPr lang="en-US" dirty="0"/>
              <a:t>Braille on-site support</a:t>
            </a:r>
          </a:p>
        </p:txBody>
      </p:sp>
      <p:sp>
        <p:nvSpPr>
          <p:cNvPr id="3" name="Content Placeholder 2">
            <a:extLst>
              <a:ext uri="{FF2B5EF4-FFF2-40B4-BE49-F238E27FC236}">
                <a16:creationId xmlns:a16="http://schemas.microsoft.com/office/drawing/2014/main" id="{3D8C9E08-0CEA-B04F-1D82-C8852329E10B}"/>
              </a:ext>
            </a:extLst>
          </p:cNvPr>
          <p:cNvSpPr>
            <a:spLocks noGrp="1"/>
          </p:cNvSpPr>
          <p:nvPr>
            <p:ph idx="1"/>
          </p:nvPr>
        </p:nvSpPr>
        <p:spPr/>
        <p:txBody>
          <a:bodyPr>
            <a:normAutofit/>
          </a:bodyPr>
          <a:lstStyle/>
          <a:p>
            <a:r>
              <a:rPr lang="en-US" dirty="0">
                <a:solidFill>
                  <a:schemeClr val="tx1"/>
                </a:solidFill>
              </a:rPr>
              <a:t>Braille can have significant lead time due to needing certified transcriptionists for more advanced braille transcription, such as STEM subjects and Music</a:t>
            </a:r>
          </a:p>
          <a:p>
            <a:r>
              <a:rPr lang="en-US" dirty="0">
                <a:solidFill>
                  <a:schemeClr val="tx1"/>
                </a:solidFill>
              </a:rPr>
              <a:t>However, we have increased production and use of our on-site braille printer in Chestnut Hall, Room 115. </a:t>
            </a:r>
          </a:p>
          <a:p>
            <a:pPr lvl="1"/>
            <a:r>
              <a:rPr lang="en-US" sz="2000" dirty="0">
                <a:solidFill>
                  <a:schemeClr val="tx1"/>
                </a:solidFill>
              </a:rPr>
              <a:t>Available for blind student use to print their notes, etc. </a:t>
            </a:r>
          </a:p>
          <a:p>
            <a:pPr lvl="1"/>
            <a:r>
              <a:rPr lang="en-US" sz="2000" dirty="0">
                <a:solidFill>
                  <a:schemeClr val="tx1"/>
                </a:solidFill>
              </a:rPr>
              <a:t>Departments need it for accessible materials for non-academic, please contact our Alternative Format team to arrange (Books.ODA@unt.edu)</a:t>
            </a:r>
          </a:p>
        </p:txBody>
      </p:sp>
    </p:spTree>
    <p:extLst>
      <p:ext uri="{BB962C8B-B14F-4D97-AF65-F5344CB8AC3E}">
        <p14:creationId xmlns:p14="http://schemas.microsoft.com/office/powerpoint/2010/main" val="2711057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09733-22E4-9AE3-9195-4B4D23185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D8701-8B16-B2DB-8850-C9102F9C7382}"/>
              </a:ext>
            </a:extLst>
          </p:cNvPr>
          <p:cNvSpPr>
            <a:spLocks noGrp="1"/>
          </p:cNvSpPr>
          <p:nvPr>
            <p:ph type="title"/>
          </p:nvPr>
        </p:nvSpPr>
        <p:spPr/>
        <p:txBody>
          <a:bodyPr/>
          <a:lstStyle/>
          <a:p>
            <a:r>
              <a:rPr lang="en-US" dirty="0">
                <a:solidFill>
                  <a:schemeClr val="tx1"/>
                </a:solidFill>
              </a:rPr>
              <a:t>Assistive Technology Loan Program</a:t>
            </a:r>
          </a:p>
        </p:txBody>
      </p:sp>
      <p:sp>
        <p:nvSpPr>
          <p:cNvPr id="3" name="Content Placeholder 2">
            <a:extLst>
              <a:ext uri="{FF2B5EF4-FFF2-40B4-BE49-F238E27FC236}">
                <a16:creationId xmlns:a16="http://schemas.microsoft.com/office/drawing/2014/main" id="{2403C2A6-9DD3-AEF0-9ECF-B2D6E45D4150}"/>
              </a:ext>
            </a:extLst>
          </p:cNvPr>
          <p:cNvSpPr>
            <a:spLocks noGrp="1"/>
          </p:cNvSpPr>
          <p:nvPr>
            <p:ph idx="1"/>
          </p:nvPr>
        </p:nvSpPr>
        <p:spPr/>
        <p:txBody>
          <a:bodyPr/>
          <a:lstStyle/>
          <a:p>
            <a:r>
              <a:rPr lang="en-US" dirty="0">
                <a:solidFill>
                  <a:schemeClr val="tx1"/>
                </a:solidFill>
              </a:rPr>
              <a:t>ODA has many different types of assistive technology that students can borrow for one semester at a time. </a:t>
            </a:r>
          </a:p>
          <a:p>
            <a:r>
              <a:rPr lang="en-US" dirty="0">
                <a:solidFill>
                  <a:schemeClr val="tx1"/>
                </a:solidFill>
              </a:rPr>
              <a:t>These include audio recorders, FM loops, smart pens, color overlays, tactile boards, and talking graphic calculators.</a:t>
            </a:r>
          </a:p>
          <a:p>
            <a:r>
              <a:rPr lang="en-US" dirty="0">
                <a:solidFill>
                  <a:schemeClr val="tx1"/>
                </a:solidFill>
              </a:rPr>
              <a:t>If ODA does not have a specific piece of assistive technology, we have referral sources to support students in acquiring necessary technology.</a:t>
            </a:r>
          </a:p>
        </p:txBody>
      </p:sp>
    </p:spTree>
    <p:extLst>
      <p:ext uri="{BB962C8B-B14F-4D97-AF65-F5344CB8AC3E}">
        <p14:creationId xmlns:p14="http://schemas.microsoft.com/office/powerpoint/2010/main" val="4111781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5EFB5-A81B-974C-BE7E-DA99A18CF5D5}"/>
              </a:ext>
            </a:extLst>
          </p:cNvPr>
          <p:cNvSpPr>
            <a:spLocks noGrp="1"/>
          </p:cNvSpPr>
          <p:nvPr>
            <p:ph type="title"/>
          </p:nvPr>
        </p:nvSpPr>
        <p:spPr/>
        <p:txBody>
          <a:bodyPr/>
          <a:lstStyle/>
          <a:p>
            <a:r>
              <a:rPr lang="en-US" dirty="0">
                <a:solidFill>
                  <a:schemeClr val="tx1"/>
                </a:solidFill>
              </a:rPr>
              <a:t>Universal Design Coaching</a:t>
            </a:r>
          </a:p>
        </p:txBody>
      </p:sp>
      <p:sp>
        <p:nvSpPr>
          <p:cNvPr id="3" name="Content Placeholder 2">
            <a:extLst>
              <a:ext uri="{FF2B5EF4-FFF2-40B4-BE49-F238E27FC236}">
                <a16:creationId xmlns:a16="http://schemas.microsoft.com/office/drawing/2014/main" id="{2D3747EE-B796-0992-8769-5FBBA5295A38}"/>
              </a:ext>
            </a:extLst>
          </p:cNvPr>
          <p:cNvSpPr>
            <a:spLocks noGrp="1"/>
          </p:cNvSpPr>
          <p:nvPr>
            <p:ph idx="1"/>
          </p:nvPr>
        </p:nvSpPr>
        <p:spPr/>
        <p:txBody>
          <a:bodyPr/>
          <a:lstStyle/>
          <a:p>
            <a:r>
              <a:rPr lang="en-US" dirty="0">
                <a:solidFill>
                  <a:schemeClr val="tx1"/>
                </a:solidFill>
              </a:rPr>
              <a:t>We always welcome the opportunity to provide coaching and information to faculty and staff about Universal Design.</a:t>
            </a:r>
          </a:p>
          <a:p>
            <a:r>
              <a:rPr lang="en-US" dirty="0">
                <a:solidFill>
                  <a:schemeClr val="tx1"/>
                </a:solidFill>
              </a:rPr>
              <a:t>Teaching approach that works to accommodate the needs and abilities of all learners and eliminates unnecessary hurdles in the learning process. </a:t>
            </a:r>
          </a:p>
          <a:p>
            <a:r>
              <a:rPr lang="en-US" dirty="0">
                <a:solidFill>
                  <a:schemeClr val="tx1"/>
                </a:solidFill>
              </a:rPr>
              <a:t>This means developing a flexible learning environment in which information is presented in multiple ways, students engage in learning in a variety of ways, and students are provided options when demonstrating their learning. </a:t>
            </a:r>
          </a:p>
        </p:txBody>
      </p:sp>
    </p:spTree>
    <p:extLst>
      <p:ext uri="{BB962C8B-B14F-4D97-AF65-F5344CB8AC3E}">
        <p14:creationId xmlns:p14="http://schemas.microsoft.com/office/powerpoint/2010/main" val="337265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5F2C-D166-A570-29EA-03DD3FE825E2}"/>
              </a:ext>
            </a:extLst>
          </p:cNvPr>
          <p:cNvSpPr>
            <a:spLocks noGrp="1"/>
          </p:cNvSpPr>
          <p:nvPr>
            <p:ph type="title"/>
          </p:nvPr>
        </p:nvSpPr>
        <p:spPr/>
        <p:txBody>
          <a:bodyPr/>
          <a:lstStyle/>
          <a:p>
            <a:r>
              <a:rPr lang="en-US" dirty="0">
                <a:solidFill>
                  <a:schemeClr val="tx1"/>
                </a:solidFill>
              </a:rPr>
              <a:t>Agenda</a:t>
            </a:r>
          </a:p>
        </p:txBody>
      </p:sp>
      <p:sp>
        <p:nvSpPr>
          <p:cNvPr id="3" name="Content Placeholder 2">
            <a:extLst>
              <a:ext uri="{FF2B5EF4-FFF2-40B4-BE49-F238E27FC236}">
                <a16:creationId xmlns:a16="http://schemas.microsoft.com/office/drawing/2014/main" id="{18A75E67-6FB4-5E41-F4C1-44838AB9D00B}"/>
              </a:ext>
            </a:extLst>
          </p:cNvPr>
          <p:cNvSpPr>
            <a:spLocks noGrp="1"/>
          </p:cNvSpPr>
          <p:nvPr>
            <p:ph sz="half" idx="1"/>
          </p:nvPr>
        </p:nvSpPr>
        <p:spPr/>
        <p:txBody>
          <a:bodyPr vert="horz" lIns="91440" tIns="45720" rIns="91440" bIns="45720" rtlCol="0" anchor="t">
            <a:noAutofit/>
          </a:bodyPr>
          <a:lstStyle/>
          <a:p>
            <a:r>
              <a:rPr lang="en-US" dirty="0">
                <a:solidFill>
                  <a:schemeClr val="tx1"/>
                </a:solidFill>
              </a:rPr>
              <a:t>Welcome and Introductions</a:t>
            </a:r>
          </a:p>
          <a:p>
            <a:r>
              <a:rPr lang="en-US" dirty="0">
                <a:solidFill>
                  <a:schemeClr val="tx1"/>
                </a:solidFill>
              </a:rPr>
              <a:t>Guidelines for Event</a:t>
            </a:r>
          </a:p>
          <a:p>
            <a:r>
              <a:rPr lang="en-US" dirty="0">
                <a:solidFill>
                  <a:schemeClr val="tx1"/>
                </a:solidFill>
              </a:rPr>
              <a:t>Objectives for Town Hall</a:t>
            </a:r>
          </a:p>
          <a:p>
            <a:r>
              <a:rPr lang="en-US" dirty="0">
                <a:solidFill>
                  <a:schemeClr val="tx1"/>
                </a:solidFill>
              </a:rPr>
              <a:t>Reminder of Location</a:t>
            </a:r>
          </a:p>
          <a:p>
            <a:r>
              <a:rPr lang="en-US" dirty="0">
                <a:solidFill>
                  <a:schemeClr val="tx1"/>
                </a:solidFill>
              </a:rPr>
              <a:t>Overview of ODA</a:t>
            </a:r>
          </a:p>
          <a:p>
            <a:r>
              <a:rPr lang="en-US" dirty="0">
                <a:solidFill>
                  <a:schemeClr val="tx1"/>
                </a:solidFill>
              </a:rPr>
              <a:t>Expanded Services</a:t>
            </a:r>
          </a:p>
          <a:p>
            <a:r>
              <a:rPr lang="en-US" dirty="0">
                <a:solidFill>
                  <a:schemeClr val="tx1"/>
                </a:solidFill>
              </a:rPr>
              <a:t>Key Metrics</a:t>
            </a:r>
          </a:p>
          <a:p>
            <a:endParaRPr lang="en-US" dirty="0">
              <a:solidFill>
                <a:schemeClr val="tx1"/>
              </a:solidFill>
            </a:endParaRPr>
          </a:p>
          <a:p>
            <a:endParaRPr lang="en-US" dirty="0">
              <a:solidFill>
                <a:schemeClr val="tx1"/>
              </a:solidFill>
            </a:endParaRPr>
          </a:p>
        </p:txBody>
      </p:sp>
      <p:sp>
        <p:nvSpPr>
          <p:cNvPr id="4" name="Content Placeholder 3">
            <a:extLst>
              <a:ext uri="{FF2B5EF4-FFF2-40B4-BE49-F238E27FC236}">
                <a16:creationId xmlns:a16="http://schemas.microsoft.com/office/drawing/2014/main" id="{8BB62DEC-9588-B672-21A5-540B40FD744B}"/>
              </a:ext>
            </a:extLst>
          </p:cNvPr>
          <p:cNvSpPr>
            <a:spLocks noGrp="1"/>
          </p:cNvSpPr>
          <p:nvPr>
            <p:ph sz="half" idx="2"/>
          </p:nvPr>
        </p:nvSpPr>
        <p:spPr/>
        <p:txBody>
          <a:bodyPr>
            <a:normAutofit/>
          </a:bodyPr>
          <a:lstStyle/>
          <a:p>
            <a:r>
              <a:rPr lang="en-US" dirty="0">
                <a:solidFill>
                  <a:schemeClr val="tx1"/>
                </a:solidFill>
              </a:rPr>
              <a:t>Tools Available on ODA Website</a:t>
            </a:r>
          </a:p>
          <a:p>
            <a:r>
              <a:rPr lang="en-US" dirty="0">
                <a:solidFill>
                  <a:schemeClr val="tx1"/>
                </a:solidFill>
              </a:rPr>
              <a:t>Recognition of Partnership</a:t>
            </a:r>
          </a:p>
          <a:p>
            <a:r>
              <a:rPr lang="en-US" dirty="0">
                <a:solidFill>
                  <a:schemeClr val="tx1"/>
                </a:solidFill>
              </a:rPr>
              <a:t>Accommodations</a:t>
            </a:r>
          </a:p>
          <a:p>
            <a:r>
              <a:rPr lang="en-US" dirty="0">
                <a:solidFill>
                  <a:schemeClr val="tx1"/>
                </a:solidFill>
              </a:rPr>
              <a:t>Accessibility of Student Programming</a:t>
            </a:r>
          </a:p>
          <a:p>
            <a:r>
              <a:rPr lang="en-US" dirty="0">
                <a:solidFill>
                  <a:schemeClr val="tx1"/>
                </a:solidFill>
              </a:rPr>
              <a:t>Accessible Workplace</a:t>
            </a:r>
          </a:p>
          <a:p>
            <a:r>
              <a:rPr lang="en-US" dirty="0">
                <a:solidFill>
                  <a:schemeClr val="tx1"/>
                </a:solidFill>
              </a:rPr>
              <a:t>Conclusion &amp; Contact Information</a:t>
            </a:r>
          </a:p>
          <a:p>
            <a:endParaRPr lang="en-US" dirty="0">
              <a:solidFill>
                <a:schemeClr val="tx1"/>
              </a:solidFill>
            </a:endParaRPr>
          </a:p>
        </p:txBody>
      </p:sp>
    </p:spTree>
    <p:extLst>
      <p:ext uri="{BB962C8B-B14F-4D97-AF65-F5344CB8AC3E}">
        <p14:creationId xmlns:p14="http://schemas.microsoft.com/office/powerpoint/2010/main" val="821080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5339E-7775-8176-A9AA-F92635676359}"/>
              </a:ext>
            </a:extLst>
          </p:cNvPr>
          <p:cNvSpPr>
            <a:spLocks noGrp="1"/>
          </p:cNvSpPr>
          <p:nvPr>
            <p:ph type="title"/>
          </p:nvPr>
        </p:nvSpPr>
        <p:spPr/>
        <p:txBody>
          <a:bodyPr/>
          <a:lstStyle/>
          <a:p>
            <a:r>
              <a:rPr lang="en-US" dirty="0">
                <a:solidFill>
                  <a:schemeClr val="tx1"/>
                </a:solidFill>
              </a:rPr>
              <a:t>Proactive Design</a:t>
            </a:r>
          </a:p>
        </p:txBody>
      </p:sp>
      <p:sp>
        <p:nvSpPr>
          <p:cNvPr id="3" name="Content Placeholder 2">
            <a:extLst>
              <a:ext uri="{FF2B5EF4-FFF2-40B4-BE49-F238E27FC236}">
                <a16:creationId xmlns:a16="http://schemas.microsoft.com/office/drawing/2014/main" id="{BB287A79-9362-82EB-B5E3-4283535D3F1C}"/>
              </a:ext>
            </a:extLst>
          </p:cNvPr>
          <p:cNvSpPr>
            <a:spLocks noGrp="1"/>
          </p:cNvSpPr>
          <p:nvPr>
            <p:ph idx="1"/>
          </p:nvPr>
        </p:nvSpPr>
        <p:spPr/>
        <p:txBody>
          <a:bodyPr/>
          <a:lstStyle/>
          <a:p>
            <a:r>
              <a:rPr lang="en-US" dirty="0">
                <a:solidFill>
                  <a:schemeClr val="tx1"/>
                </a:solidFill>
              </a:rPr>
              <a:t>We encourage every UNT faculty/staff member to create their event, program, or class with the assumption that a student with a disability WILL be a participant. </a:t>
            </a:r>
          </a:p>
          <a:p>
            <a:r>
              <a:rPr lang="en-US" dirty="0">
                <a:solidFill>
                  <a:schemeClr val="tx1"/>
                </a:solidFill>
              </a:rPr>
              <a:t>Proactive design or creation of accessible materials is much easier on all involved than reactive remediation. </a:t>
            </a:r>
          </a:p>
        </p:txBody>
      </p:sp>
    </p:spTree>
    <p:extLst>
      <p:ext uri="{BB962C8B-B14F-4D97-AF65-F5344CB8AC3E}">
        <p14:creationId xmlns:p14="http://schemas.microsoft.com/office/powerpoint/2010/main" val="746475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DD6A-8B0F-F345-4661-2EDF4A4DD00F}"/>
              </a:ext>
            </a:extLst>
          </p:cNvPr>
          <p:cNvSpPr>
            <a:spLocks noGrp="1"/>
          </p:cNvSpPr>
          <p:nvPr>
            <p:ph type="title"/>
          </p:nvPr>
        </p:nvSpPr>
        <p:spPr/>
        <p:txBody>
          <a:bodyPr/>
          <a:lstStyle/>
          <a:p>
            <a:r>
              <a:rPr lang="en-US" dirty="0">
                <a:solidFill>
                  <a:schemeClr val="tx1"/>
                </a:solidFill>
              </a:rPr>
              <a:t>Key Metrics</a:t>
            </a:r>
          </a:p>
        </p:txBody>
      </p:sp>
      <p:sp>
        <p:nvSpPr>
          <p:cNvPr id="3" name="Content Placeholder 2">
            <a:extLst>
              <a:ext uri="{FF2B5EF4-FFF2-40B4-BE49-F238E27FC236}">
                <a16:creationId xmlns:a16="http://schemas.microsoft.com/office/drawing/2014/main" id="{0C455723-4338-44C2-19D3-94FFCC433331}"/>
              </a:ext>
            </a:extLst>
          </p:cNvPr>
          <p:cNvSpPr>
            <a:spLocks noGrp="1"/>
          </p:cNvSpPr>
          <p:nvPr>
            <p:ph idx="1"/>
          </p:nvPr>
        </p:nvSpPr>
        <p:spPr/>
        <p:txBody>
          <a:bodyPr>
            <a:normAutofit/>
          </a:bodyPr>
          <a:lstStyle/>
          <a:p>
            <a:r>
              <a:rPr lang="en-US" dirty="0">
                <a:solidFill>
                  <a:schemeClr val="tx1"/>
                </a:solidFill>
              </a:rPr>
              <a:t>2024 to 2025 metrics as of recent:</a:t>
            </a:r>
          </a:p>
          <a:p>
            <a:pPr lvl="1"/>
            <a:r>
              <a:rPr lang="en-US" sz="2000" dirty="0">
                <a:solidFill>
                  <a:schemeClr val="tx1"/>
                </a:solidFill>
              </a:rPr>
              <a:t>New Student Applications: 1572</a:t>
            </a:r>
          </a:p>
          <a:p>
            <a:pPr lvl="1"/>
            <a:r>
              <a:rPr lang="en-US" sz="2000" dirty="0">
                <a:solidFill>
                  <a:schemeClr val="tx1"/>
                </a:solidFill>
              </a:rPr>
              <a:t>Enrolled Students Registered with ODA: 3306</a:t>
            </a:r>
          </a:p>
          <a:p>
            <a:pPr lvl="1"/>
            <a:r>
              <a:rPr lang="en-US" sz="2000" dirty="0">
                <a:solidFill>
                  <a:schemeClr val="tx1"/>
                </a:solidFill>
              </a:rPr>
              <a:t>Number of Letters of Accommodation Sent: 20,088</a:t>
            </a:r>
          </a:p>
          <a:p>
            <a:pPr lvl="1"/>
            <a:r>
              <a:rPr lang="en-US" sz="2000" dirty="0">
                <a:solidFill>
                  <a:schemeClr val="tx1"/>
                </a:solidFill>
              </a:rPr>
              <a:t>Number of Coordinator appointments: 2100</a:t>
            </a:r>
          </a:p>
          <a:p>
            <a:pPr lvl="1"/>
            <a:r>
              <a:rPr lang="en-US" sz="2000" dirty="0">
                <a:solidFill>
                  <a:schemeClr val="tx1"/>
                </a:solidFill>
              </a:rPr>
              <a:t>Number of Classes with a CART Provider or ASL Interpreter: 199</a:t>
            </a:r>
          </a:p>
          <a:p>
            <a:pPr lvl="1"/>
            <a:r>
              <a:rPr lang="en-US" sz="2000" dirty="0">
                <a:solidFill>
                  <a:schemeClr val="tx1"/>
                </a:solidFill>
              </a:rPr>
              <a:t>Number of Tests Administered in Testing Center: 5764</a:t>
            </a:r>
          </a:p>
          <a:p>
            <a:pPr lvl="1"/>
            <a:r>
              <a:rPr lang="en-US" sz="2000" dirty="0">
                <a:solidFill>
                  <a:schemeClr val="tx1"/>
                </a:solidFill>
              </a:rPr>
              <a:t>Number of Hours of Exams Proctored: 6924</a:t>
            </a:r>
          </a:p>
        </p:txBody>
      </p:sp>
    </p:spTree>
    <p:extLst>
      <p:ext uri="{BB962C8B-B14F-4D97-AF65-F5344CB8AC3E}">
        <p14:creationId xmlns:p14="http://schemas.microsoft.com/office/powerpoint/2010/main" val="2390079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3336E-4D0E-6CD0-809D-A0D5900792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402060-BAF5-F43B-66E9-78F9FAF39D77}"/>
              </a:ext>
            </a:extLst>
          </p:cNvPr>
          <p:cNvSpPr>
            <a:spLocks noGrp="1"/>
          </p:cNvSpPr>
          <p:nvPr>
            <p:ph type="title"/>
          </p:nvPr>
        </p:nvSpPr>
        <p:spPr/>
        <p:txBody>
          <a:bodyPr/>
          <a:lstStyle/>
          <a:p>
            <a:r>
              <a:rPr lang="en-US" dirty="0">
                <a:solidFill>
                  <a:schemeClr val="tx1"/>
                </a:solidFill>
              </a:rPr>
              <a:t>Key Metrics (continued)</a:t>
            </a:r>
          </a:p>
        </p:txBody>
      </p:sp>
      <p:sp>
        <p:nvSpPr>
          <p:cNvPr id="3" name="Content Placeholder 2">
            <a:extLst>
              <a:ext uri="{FF2B5EF4-FFF2-40B4-BE49-F238E27FC236}">
                <a16:creationId xmlns:a16="http://schemas.microsoft.com/office/drawing/2014/main" id="{3AC290EB-B0EF-C562-7716-C346D6211250}"/>
              </a:ext>
            </a:extLst>
          </p:cNvPr>
          <p:cNvSpPr>
            <a:spLocks noGrp="1"/>
          </p:cNvSpPr>
          <p:nvPr>
            <p:ph idx="1"/>
          </p:nvPr>
        </p:nvSpPr>
        <p:spPr/>
        <p:txBody>
          <a:bodyPr>
            <a:normAutofit fontScale="92500" lnSpcReduction="10000"/>
          </a:bodyPr>
          <a:lstStyle/>
          <a:p>
            <a:r>
              <a:rPr lang="en-US" dirty="0">
                <a:solidFill>
                  <a:schemeClr val="tx1"/>
                </a:solidFill>
              </a:rPr>
              <a:t>Top 10 Courses with Number of Requests:</a:t>
            </a:r>
          </a:p>
          <a:p>
            <a:pPr lvl="1"/>
            <a:r>
              <a:rPr lang="en-US" dirty="0">
                <a:solidFill>
                  <a:schemeClr val="tx1"/>
                </a:solidFill>
              </a:rPr>
              <a:t>MATH 1680</a:t>
            </a:r>
          </a:p>
          <a:p>
            <a:pPr lvl="1"/>
            <a:r>
              <a:rPr lang="en-US" dirty="0">
                <a:solidFill>
                  <a:schemeClr val="tx1"/>
                </a:solidFill>
              </a:rPr>
              <a:t>HIST 2610</a:t>
            </a:r>
          </a:p>
          <a:p>
            <a:pPr lvl="1"/>
            <a:r>
              <a:rPr lang="en-US" dirty="0">
                <a:solidFill>
                  <a:schemeClr val="tx1"/>
                </a:solidFill>
              </a:rPr>
              <a:t>ENGL 1310</a:t>
            </a:r>
          </a:p>
          <a:p>
            <a:pPr lvl="1"/>
            <a:r>
              <a:rPr lang="en-US" dirty="0">
                <a:solidFill>
                  <a:schemeClr val="tx1"/>
                </a:solidFill>
              </a:rPr>
              <a:t>HMGT 2460</a:t>
            </a:r>
          </a:p>
          <a:p>
            <a:pPr lvl="1"/>
            <a:r>
              <a:rPr lang="en-US" dirty="0">
                <a:solidFill>
                  <a:schemeClr val="tx1"/>
                </a:solidFill>
              </a:rPr>
              <a:t>PSCI 2306</a:t>
            </a:r>
          </a:p>
          <a:p>
            <a:pPr lvl="1"/>
            <a:r>
              <a:rPr lang="en-US" dirty="0">
                <a:solidFill>
                  <a:schemeClr val="tx1"/>
                </a:solidFill>
              </a:rPr>
              <a:t>HIST 2620</a:t>
            </a:r>
          </a:p>
          <a:p>
            <a:pPr lvl="1"/>
            <a:r>
              <a:rPr lang="en-US" dirty="0">
                <a:solidFill>
                  <a:schemeClr val="tx1"/>
                </a:solidFill>
              </a:rPr>
              <a:t>PSCI 2305</a:t>
            </a:r>
          </a:p>
          <a:p>
            <a:pPr lvl="1"/>
            <a:r>
              <a:rPr lang="en-US" dirty="0">
                <a:solidFill>
                  <a:schemeClr val="tx1"/>
                </a:solidFill>
              </a:rPr>
              <a:t>ENGL 1320</a:t>
            </a:r>
          </a:p>
          <a:p>
            <a:pPr lvl="1"/>
            <a:r>
              <a:rPr lang="en-US" dirty="0">
                <a:solidFill>
                  <a:schemeClr val="tx1"/>
                </a:solidFill>
              </a:rPr>
              <a:t>CHEM 1410</a:t>
            </a:r>
          </a:p>
          <a:p>
            <a:pPr lvl="1"/>
            <a:r>
              <a:rPr lang="en-US" dirty="0">
                <a:solidFill>
                  <a:schemeClr val="tx1"/>
                </a:solidFill>
              </a:rPr>
              <a:t>UCAR 1000</a:t>
            </a:r>
          </a:p>
          <a:p>
            <a:pPr lvl="1"/>
            <a:endParaRPr lang="en-US" dirty="0">
              <a:solidFill>
                <a:schemeClr val="tx1"/>
              </a:solidFill>
            </a:endParaRPr>
          </a:p>
        </p:txBody>
      </p:sp>
    </p:spTree>
    <p:extLst>
      <p:ext uri="{BB962C8B-B14F-4D97-AF65-F5344CB8AC3E}">
        <p14:creationId xmlns:p14="http://schemas.microsoft.com/office/powerpoint/2010/main" val="4014950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BE69BD-2537-9097-DDDE-381CBEA2AC2F}"/>
              </a:ext>
            </a:extLst>
          </p:cNvPr>
          <p:cNvSpPr>
            <a:spLocks noGrp="1"/>
          </p:cNvSpPr>
          <p:nvPr>
            <p:ph type="title"/>
          </p:nvPr>
        </p:nvSpPr>
        <p:spPr/>
        <p:txBody>
          <a:bodyPr/>
          <a:lstStyle/>
          <a:p>
            <a:r>
              <a:rPr lang="en-US" dirty="0">
                <a:solidFill>
                  <a:schemeClr val="tx1"/>
                </a:solidFill>
              </a:rPr>
              <a:t>The AIM Portal has a New Look!</a:t>
            </a:r>
          </a:p>
        </p:txBody>
      </p:sp>
    </p:spTree>
    <p:extLst>
      <p:ext uri="{BB962C8B-B14F-4D97-AF65-F5344CB8AC3E}">
        <p14:creationId xmlns:p14="http://schemas.microsoft.com/office/powerpoint/2010/main" val="2222956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D28F-055C-EE60-F6E6-513C4CC1E325}"/>
              </a:ext>
            </a:extLst>
          </p:cNvPr>
          <p:cNvSpPr>
            <a:spLocks noGrp="1"/>
          </p:cNvSpPr>
          <p:nvPr>
            <p:ph type="title"/>
          </p:nvPr>
        </p:nvSpPr>
        <p:spPr/>
        <p:txBody>
          <a:bodyPr/>
          <a:lstStyle/>
          <a:p>
            <a:r>
              <a:rPr lang="en-US" dirty="0">
                <a:solidFill>
                  <a:schemeClr val="tx1"/>
                </a:solidFill>
              </a:rPr>
              <a:t>New Look – AIM v5</a:t>
            </a:r>
          </a:p>
        </p:txBody>
      </p:sp>
      <p:sp>
        <p:nvSpPr>
          <p:cNvPr id="3" name="Content Placeholder 2">
            <a:extLst>
              <a:ext uri="{FF2B5EF4-FFF2-40B4-BE49-F238E27FC236}">
                <a16:creationId xmlns:a16="http://schemas.microsoft.com/office/drawing/2014/main" id="{8733A8E7-DE8A-5DFC-98BC-072275F64789}"/>
              </a:ext>
            </a:extLst>
          </p:cNvPr>
          <p:cNvSpPr>
            <a:spLocks noGrp="1"/>
          </p:cNvSpPr>
          <p:nvPr>
            <p:ph idx="1"/>
          </p:nvPr>
        </p:nvSpPr>
        <p:spPr/>
        <p:txBody>
          <a:bodyPr>
            <a:normAutofit/>
          </a:bodyPr>
          <a:lstStyle/>
          <a:p>
            <a:pPr indent="-305435"/>
            <a:r>
              <a:rPr lang="en-US" dirty="0">
                <a:solidFill>
                  <a:schemeClr val="tx1"/>
                </a:solidFill>
              </a:rPr>
              <a:t>AIM created a new version of AIM. </a:t>
            </a:r>
          </a:p>
          <a:p>
            <a:pPr indent="-305435"/>
            <a:r>
              <a:rPr lang="en-US" dirty="0">
                <a:solidFill>
                  <a:schemeClr val="tx1"/>
                </a:solidFill>
              </a:rPr>
              <a:t>For faculty, it operates much the same way. It just has a different appearance for easier functionality and greater accessibility. </a:t>
            </a:r>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marL="719455" lvl="1" indent="-269875">
              <a:buFont typeface="Courier New" charset="2"/>
              <a:buChar char="o"/>
            </a:pPr>
            <a:r>
              <a:rPr lang="en-US" sz="200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rPr>
              <a:t>A tutorial video is available within the Instructor Portal</a:t>
            </a:r>
          </a:p>
          <a:p>
            <a:pPr indent="-305435"/>
            <a:r>
              <a:rPr lang="en-US" dirty="0">
                <a:solidFill>
                  <a:schemeClr val="tx1"/>
                </a:solidFill>
              </a:rPr>
              <a:t>There are a few additional features, which we are piloting. More on that shortly!</a:t>
            </a:r>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a:p>
            <a:pPr indent="-305435"/>
            <a:r>
              <a:rPr lang="en-US" dirty="0">
                <a:solidFill>
                  <a:schemeClr val="tx1"/>
                </a:solidFill>
              </a:rPr>
              <a:t>However, it provides a lot of tools to assist potential ODA students as well as students registered with ODA.</a:t>
            </a:r>
            <a:endParaRPr lang="en-US"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2082871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953D-77C1-58BA-271D-3827E50897AC}"/>
              </a:ext>
            </a:extLst>
          </p:cNvPr>
          <p:cNvSpPr>
            <a:spLocks noGrp="1"/>
          </p:cNvSpPr>
          <p:nvPr>
            <p:ph type="title"/>
          </p:nvPr>
        </p:nvSpPr>
        <p:spPr/>
        <p:txBody>
          <a:bodyPr/>
          <a:lstStyle/>
          <a:p>
            <a:r>
              <a:rPr lang="en-US" dirty="0">
                <a:solidFill>
                  <a:schemeClr val="tx1"/>
                </a:solidFill>
              </a:rPr>
              <a:t>AIM Features - Pilot</a:t>
            </a:r>
          </a:p>
        </p:txBody>
      </p:sp>
      <p:sp>
        <p:nvSpPr>
          <p:cNvPr id="3" name="Content Placeholder 2">
            <a:extLst>
              <a:ext uri="{FF2B5EF4-FFF2-40B4-BE49-F238E27FC236}">
                <a16:creationId xmlns:a16="http://schemas.microsoft.com/office/drawing/2014/main" id="{3A2718BD-FC85-65B1-9362-B8AC65A776B6}"/>
              </a:ext>
            </a:extLst>
          </p:cNvPr>
          <p:cNvSpPr>
            <a:spLocks noGrp="1"/>
          </p:cNvSpPr>
          <p:nvPr>
            <p:ph idx="1"/>
          </p:nvPr>
        </p:nvSpPr>
        <p:spPr/>
        <p:txBody>
          <a:bodyPr>
            <a:normAutofit lnSpcReduction="10000"/>
          </a:bodyPr>
          <a:lstStyle/>
          <a:p>
            <a:r>
              <a:rPr lang="en-US" dirty="0">
                <a:solidFill>
                  <a:schemeClr val="tx1"/>
                </a:solidFill>
              </a:rPr>
              <a:t>With the new look, AIM also created new features with the goal of supporting faculty, students, and staff.</a:t>
            </a:r>
          </a:p>
          <a:p>
            <a:r>
              <a:rPr lang="en-US" dirty="0">
                <a:solidFill>
                  <a:schemeClr val="tx1"/>
                </a:solidFill>
              </a:rPr>
              <a:t>ODA piloted two of the features this summer:</a:t>
            </a:r>
          </a:p>
          <a:p>
            <a:pPr lvl="1"/>
            <a:r>
              <a:rPr lang="en-US" dirty="0">
                <a:solidFill>
                  <a:schemeClr val="tx1"/>
                </a:solidFill>
              </a:rPr>
              <a:t>Uploading completed exams directly to AIM</a:t>
            </a:r>
          </a:p>
          <a:p>
            <a:pPr lvl="1"/>
            <a:r>
              <a:rPr lang="en-US" dirty="0">
                <a:solidFill>
                  <a:schemeClr val="tx1"/>
                </a:solidFill>
              </a:rPr>
              <a:t>Flex Plan Agreement – for occasional extension of due dates and modification of course attendance policy</a:t>
            </a:r>
          </a:p>
          <a:p>
            <a:r>
              <a:rPr lang="en-US" dirty="0">
                <a:solidFill>
                  <a:schemeClr val="tx1"/>
                </a:solidFill>
              </a:rPr>
              <a:t>We had the pleasure of working with several faculty and received great feedback. At this time, we have decided to:</a:t>
            </a:r>
          </a:p>
          <a:p>
            <a:pPr lvl="1"/>
            <a:r>
              <a:rPr lang="en-US" dirty="0">
                <a:solidFill>
                  <a:schemeClr val="tx1"/>
                </a:solidFill>
              </a:rPr>
              <a:t>Continue our old method of scanning/emailing tests to faculty/TA email (instead of re-uploading to AIM). </a:t>
            </a:r>
          </a:p>
          <a:p>
            <a:pPr lvl="1"/>
            <a:r>
              <a:rPr lang="en-US" dirty="0">
                <a:solidFill>
                  <a:schemeClr val="tx1"/>
                </a:solidFill>
              </a:rPr>
              <a:t>Continue to pilot the Flex Plan Agreement in the Fall to get more feedback.</a:t>
            </a:r>
          </a:p>
          <a:p>
            <a:endParaRPr lang="en-US" dirty="0">
              <a:solidFill>
                <a:schemeClr val="tx1"/>
              </a:solidFill>
            </a:endParaRPr>
          </a:p>
        </p:txBody>
      </p:sp>
    </p:spTree>
    <p:extLst>
      <p:ext uri="{BB962C8B-B14F-4D97-AF65-F5344CB8AC3E}">
        <p14:creationId xmlns:p14="http://schemas.microsoft.com/office/powerpoint/2010/main" val="1185670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2467-2C34-731C-8279-DC690535B5BB}"/>
              </a:ext>
            </a:extLst>
          </p:cNvPr>
          <p:cNvSpPr>
            <a:spLocks noGrp="1"/>
          </p:cNvSpPr>
          <p:nvPr>
            <p:ph type="title"/>
          </p:nvPr>
        </p:nvSpPr>
        <p:spPr/>
        <p:txBody>
          <a:bodyPr/>
          <a:lstStyle/>
          <a:p>
            <a:r>
              <a:rPr lang="en-US" dirty="0">
                <a:solidFill>
                  <a:schemeClr val="tx1"/>
                </a:solidFill>
              </a:rPr>
              <a:t>ODA Website</a:t>
            </a:r>
          </a:p>
        </p:txBody>
      </p:sp>
    </p:spTree>
    <p:extLst>
      <p:ext uri="{BB962C8B-B14F-4D97-AF65-F5344CB8AC3E}">
        <p14:creationId xmlns:p14="http://schemas.microsoft.com/office/powerpoint/2010/main" val="190365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784F-C38D-C704-3DF1-6DE5E709975D}"/>
              </a:ext>
            </a:extLst>
          </p:cNvPr>
          <p:cNvSpPr>
            <a:spLocks noGrp="1"/>
          </p:cNvSpPr>
          <p:nvPr>
            <p:ph type="title"/>
          </p:nvPr>
        </p:nvSpPr>
        <p:spPr/>
        <p:txBody>
          <a:bodyPr>
            <a:normAutofit/>
          </a:bodyPr>
          <a:lstStyle/>
          <a:p>
            <a:r>
              <a:rPr lang="en-US" dirty="0">
                <a:solidFill>
                  <a:schemeClr val="tx1"/>
                </a:solidFill>
              </a:rPr>
              <a:t>Resources on ODA Website for Faculty/Staff</a:t>
            </a:r>
          </a:p>
        </p:txBody>
      </p:sp>
      <p:pic>
        <p:nvPicPr>
          <p:cNvPr id="7" name="Content Placeholder 6" descr="Faculty and Staff menu on the ODA homepage">
            <a:extLst>
              <a:ext uri="{FF2B5EF4-FFF2-40B4-BE49-F238E27FC236}">
                <a16:creationId xmlns:a16="http://schemas.microsoft.com/office/drawing/2014/main" id="{7E7B167F-F494-3D37-53F6-F82866B41F33}"/>
              </a:ext>
            </a:extLst>
          </p:cNvPr>
          <p:cNvPicPr>
            <a:picLocks noGrp="1" noChangeAspect="1"/>
          </p:cNvPicPr>
          <p:nvPr>
            <p:ph idx="1"/>
          </p:nvPr>
        </p:nvPicPr>
        <p:blipFill>
          <a:blip r:embed="rId3"/>
          <a:stretch>
            <a:fillRect/>
          </a:stretch>
        </p:blipFill>
        <p:spPr>
          <a:xfrm>
            <a:off x="4432369" y="1731963"/>
            <a:ext cx="3317736" cy="4059237"/>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1646157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DB96-F869-2972-8D08-854AAE5EDFD6}"/>
              </a:ext>
            </a:extLst>
          </p:cNvPr>
          <p:cNvSpPr>
            <a:spLocks noGrp="1"/>
          </p:cNvSpPr>
          <p:nvPr>
            <p:ph type="title"/>
          </p:nvPr>
        </p:nvSpPr>
        <p:spPr/>
        <p:txBody>
          <a:bodyPr/>
          <a:lstStyle/>
          <a:p>
            <a:r>
              <a:rPr lang="en-US" dirty="0">
                <a:solidFill>
                  <a:schemeClr val="tx1"/>
                </a:solidFill>
              </a:rPr>
              <a:t>Resource Guide/Accommodations Explained</a:t>
            </a:r>
          </a:p>
        </p:txBody>
      </p:sp>
      <p:pic>
        <p:nvPicPr>
          <p:cNvPr id="6" name="Content Placeholder 5" descr="Resource Guide section on ODA website">
            <a:extLst>
              <a:ext uri="{FF2B5EF4-FFF2-40B4-BE49-F238E27FC236}">
                <a16:creationId xmlns:a16="http://schemas.microsoft.com/office/drawing/2014/main" id="{8CFEF06E-4B33-36E2-33A7-0F780A53D9A4}"/>
              </a:ext>
            </a:extLst>
          </p:cNvPr>
          <p:cNvPicPr>
            <a:picLocks noGrp="1" noChangeAspect="1"/>
          </p:cNvPicPr>
          <p:nvPr>
            <p:ph sz="half" idx="1"/>
          </p:nvPr>
        </p:nvPicPr>
        <p:blipFill>
          <a:blip r:embed="rId3"/>
          <a:stretch>
            <a:fillRect/>
          </a:stretch>
        </p:blipFill>
        <p:spPr>
          <a:xfrm>
            <a:off x="914400" y="1881560"/>
            <a:ext cx="5059363" cy="3760043"/>
          </a:xfrm>
        </p:spPr>
      </p:pic>
      <p:pic>
        <p:nvPicPr>
          <p:cNvPr id="8" name="Content Placeholder 7" descr="Accommodations Explained section on ODA website">
            <a:extLst>
              <a:ext uri="{FF2B5EF4-FFF2-40B4-BE49-F238E27FC236}">
                <a16:creationId xmlns:a16="http://schemas.microsoft.com/office/drawing/2014/main" id="{76FAD087-CE63-C4FE-C946-DD61F32DA695}"/>
              </a:ext>
            </a:extLst>
          </p:cNvPr>
          <p:cNvPicPr>
            <a:picLocks noGrp="1" noChangeAspect="1"/>
          </p:cNvPicPr>
          <p:nvPr>
            <p:ph sz="half" idx="2"/>
          </p:nvPr>
        </p:nvPicPr>
        <p:blipFill>
          <a:blip r:embed="rId4"/>
          <a:stretch>
            <a:fillRect/>
          </a:stretch>
        </p:blipFill>
        <p:spPr>
          <a:xfrm>
            <a:off x="6202363" y="1960524"/>
            <a:ext cx="5065712" cy="3602115"/>
          </a:xfrm>
        </p:spPr>
      </p:pic>
    </p:spTree>
    <p:extLst>
      <p:ext uri="{BB962C8B-B14F-4D97-AF65-F5344CB8AC3E}">
        <p14:creationId xmlns:p14="http://schemas.microsoft.com/office/powerpoint/2010/main" val="2491110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DBBB4-FCF2-8350-633E-EFFCAB26EDCC}"/>
              </a:ext>
            </a:extLst>
          </p:cNvPr>
          <p:cNvSpPr>
            <a:spLocks noGrp="1"/>
          </p:cNvSpPr>
          <p:nvPr>
            <p:ph type="title"/>
          </p:nvPr>
        </p:nvSpPr>
        <p:spPr/>
        <p:txBody>
          <a:bodyPr/>
          <a:lstStyle/>
          <a:p>
            <a:r>
              <a:rPr lang="en-US" dirty="0">
                <a:solidFill>
                  <a:schemeClr val="tx1"/>
                </a:solidFill>
              </a:rPr>
              <a:t>Navigating Alternative Testing in AIM</a:t>
            </a:r>
          </a:p>
        </p:txBody>
      </p:sp>
      <p:pic>
        <p:nvPicPr>
          <p:cNvPr id="5" name="Content Placeholder 4" descr="AIM Information for Faculty section highlighting the AIM Alternative Testing section">
            <a:extLst>
              <a:ext uri="{FF2B5EF4-FFF2-40B4-BE49-F238E27FC236}">
                <a16:creationId xmlns:a16="http://schemas.microsoft.com/office/drawing/2014/main" id="{AF5917D0-BA85-6E02-0A81-9260A48EFA99}"/>
              </a:ext>
            </a:extLst>
          </p:cNvPr>
          <p:cNvPicPr>
            <a:picLocks noGrp="1" noChangeAspect="1"/>
          </p:cNvPicPr>
          <p:nvPr>
            <p:ph idx="1"/>
          </p:nvPr>
        </p:nvPicPr>
        <p:blipFill>
          <a:blip r:embed="rId3"/>
          <a:stretch>
            <a:fillRect/>
          </a:stretch>
        </p:blipFill>
        <p:spPr>
          <a:xfrm>
            <a:off x="3965073" y="1844985"/>
            <a:ext cx="4252328" cy="3833192"/>
          </a:xfrm>
        </p:spPr>
      </p:pic>
    </p:spTree>
    <p:extLst>
      <p:ext uri="{BB962C8B-B14F-4D97-AF65-F5344CB8AC3E}">
        <p14:creationId xmlns:p14="http://schemas.microsoft.com/office/powerpoint/2010/main" val="71696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A18E-B1C3-A2D7-D3E8-4C53AD614C8A}"/>
              </a:ext>
            </a:extLst>
          </p:cNvPr>
          <p:cNvSpPr>
            <a:spLocks noGrp="1"/>
          </p:cNvSpPr>
          <p:nvPr>
            <p:ph type="title"/>
          </p:nvPr>
        </p:nvSpPr>
        <p:spPr/>
        <p:txBody>
          <a:bodyPr/>
          <a:lstStyle/>
          <a:p>
            <a:r>
              <a:rPr lang="en-US" dirty="0">
                <a:solidFill>
                  <a:schemeClr val="tx1"/>
                </a:solidFill>
              </a:rPr>
              <a:t>Town Hall Guidelines</a:t>
            </a:r>
          </a:p>
        </p:txBody>
      </p:sp>
      <p:sp>
        <p:nvSpPr>
          <p:cNvPr id="3" name="Content Placeholder 2">
            <a:extLst>
              <a:ext uri="{FF2B5EF4-FFF2-40B4-BE49-F238E27FC236}">
                <a16:creationId xmlns:a16="http://schemas.microsoft.com/office/drawing/2014/main" id="{D7624346-69D2-E570-FEA0-C6A6B1971FC9}"/>
              </a:ext>
            </a:extLst>
          </p:cNvPr>
          <p:cNvSpPr>
            <a:spLocks noGrp="1"/>
          </p:cNvSpPr>
          <p:nvPr>
            <p:ph idx="1"/>
          </p:nvPr>
        </p:nvSpPr>
        <p:spPr/>
        <p:txBody>
          <a:bodyPr>
            <a:normAutofit/>
          </a:bodyPr>
          <a:lstStyle/>
          <a:p>
            <a:r>
              <a:rPr lang="en-US" dirty="0">
                <a:solidFill>
                  <a:schemeClr val="tx1"/>
                </a:solidFill>
              </a:rPr>
              <a:t>Our team will moderate the chat and will answer questions in the chat throughout the Town Hall, as we are able.</a:t>
            </a:r>
          </a:p>
          <a:p>
            <a:r>
              <a:rPr lang="en-US" dirty="0">
                <a:solidFill>
                  <a:schemeClr val="tx1"/>
                </a:solidFill>
              </a:rPr>
              <a:t>All questions/answers will be posted on the Town Hall website after for accessibility reasons and any significant questions that need to be addressed during the Town Hall, Devin or Steven will announce. </a:t>
            </a:r>
          </a:p>
          <a:p>
            <a:pPr lvl="1"/>
            <a:r>
              <a:rPr lang="en-US" dirty="0">
                <a:solidFill>
                  <a:schemeClr val="tx1"/>
                </a:solidFill>
              </a:rPr>
              <a:t>Specific questions on a particular application of accommodation – please contact us to discuss</a:t>
            </a:r>
          </a:p>
          <a:p>
            <a:r>
              <a:rPr lang="en-US" dirty="0">
                <a:solidFill>
                  <a:schemeClr val="tx1"/>
                </a:solidFill>
              </a:rPr>
              <a:t>Access Information:</a:t>
            </a:r>
          </a:p>
          <a:p>
            <a:pPr lvl="1"/>
            <a:r>
              <a:rPr lang="en-US" dirty="0">
                <a:solidFill>
                  <a:schemeClr val="tx1"/>
                </a:solidFill>
              </a:rPr>
              <a:t>ASL Interpreter and CART Provider provided</a:t>
            </a:r>
          </a:p>
          <a:p>
            <a:pPr lvl="1"/>
            <a:r>
              <a:rPr lang="en-US" dirty="0">
                <a:solidFill>
                  <a:schemeClr val="tx1"/>
                </a:solidFill>
              </a:rPr>
              <a:t>Recording will be available on ODA Website under Trainings</a:t>
            </a:r>
          </a:p>
          <a:p>
            <a:pPr lvl="1"/>
            <a:r>
              <a:rPr lang="en-US" dirty="0">
                <a:solidFill>
                  <a:schemeClr val="tx1"/>
                </a:solidFill>
              </a:rPr>
              <a:t>PowerPoint is already available on ODA Website under Trainings</a:t>
            </a:r>
          </a:p>
        </p:txBody>
      </p:sp>
    </p:spTree>
    <p:extLst>
      <p:ext uri="{BB962C8B-B14F-4D97-AF65-F5344CB8AC3E}">
        <p14:creationId xmlns:p14="http://schemas.microsoft.com/office/powerpoint/2010/main" val="492403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6D26-70D4-B01A-E877-5BD10E999816}"/>
              </a:ext>
            </a:extLst>
          </p:cNvPr>
          <p:cNvSpPr>
            <a:spLocks noGrp="1"/>
          </p:cNvSpPr>
          <p:nvPr>
            <p:ph type="title"/>
          </p:nvPr>
        </p:nvSpPr>
        <p:spPr/>
        <p:txBody>
          <a:bodyPr/>
          <a:lstStyle/>
          <a:p>
            <a:r>
              <a:rPr lang="en-US" dirty="0">
                <a:solidFill>
                  <a:schemeClr val="tx1"/>
                </a:solidFill>
              </a:rPr>
              <a:t>FAQ for Faculty</a:t>
            </a:r>
          </a:p>
        </p:txBody>
      </p:sp>
      <p:pic>
        <p:nvPicPr>
          <p:cNvPr id="9" name="Content Placeholder 8" descr="AIM FAQ for Faculty on ODA website">
            <a:extLst>
              <a:ext uri="{FF2B5EF4-FFF2-40B4-BE49-F238E27FC236}">
                <a16:creationId xmlns:a16="http://schemas.microsoft.com/office/drawing/2014/main" id="{55BCC0CF-31E4-E55D-2261-FF9DED33F45D}"/>
              </a:ext>
            </a:extLst>
          </p:cNvPr>
          <p:cNvPicPr>
            <a:picLocks noGrp="1" noChangeAspect="1"/>
          </p:cNvPicPr>
          <p:nvPr>
            <p:ph idx="1"/>
          </p:nvPr>
        </p:nvPicPr>
        <p:blipFill>
          <a:blip r:embed="rId3"/>
          <a:stretch>
            <a:fillRect/>
          </a:stretch>
        </p:blipFill>
        <p:spPr>
          <a:xfrm>
            <a:off x="3033905" y="1731963"/>
            <a:ext cx="6114665" cy="4059237"/>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2608607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989A-4E01-9D63-0F67-0C5047BB8540}"/>
              </a:ext>
            </a:extLst>
          </p:cNvPr>
          <p:cNvSpPr>
            <a:spLocks noGrp="1"/>
          </p:cNvSpPr>
          <p:nvPr>
            <p:ph type="title"/>
          </p:nvPr>
        </p:nvSpPr>
        <p:spPr/>
        <p:txBody>
          <a:bodyPr/>
          <a:lstStyle/>
          <a:p>
            <a:r>
              <a:rPr lang="en-US" dirty="0">
                <a:solidFill>
                  <a:schemeClr val="tx1"/>
                </a:solidFill>
              </a:rPr>
              <a:t>Digital Accessibility Consultations</a:t>
            </a:r>
          </a:p>
        </p:txBody>
      </p:sp>
      <p:pic>
        <p:nvPicPr>
          <p:cNvPr id="5" name="Content Placeholder 4" descr="Digital Accessibility Consultations section on ODA website">
            <a:extLst>
              <a:ext uri="{FF2B5EF4-FFF2-40B4-BE49-F238E27FC236}">
                <a16:creationId xmlns:a16="http://schemas.microsoft.com/office/drawing/2014/main" id="{E14836A1-2924-0755-4CB2-5B0BEE0B02E7}"/>
              </a:ext>
            </a:extLst>
          </p:cNvPr>
          <p:cNvPicPr>
            <a:picLocks noGrp="1" noChangeAspect="1"/>
          </p:cNvPicPr>
          <p:nvPr>
            <p:ph idx="1"/>
          </p:nvPr>
        </p:nvPicPr>
        <p:blipFill>
          <a:blip r:embed="rId3"/>
          <a:stretch>
            <a:fillRect/>
          </a:stretch>
        </p:blipFill>
        <p:spPr>
          <a:xfrm>
            <a:off x="914400" y="2314749"/>
            <a:ext cx="10353675" cy="2893665"/>
          </a:xfrm>
        </p:spPr>
      </p:pic>
    </p:spTree>
    <p:extLst>
      <p:ext uri="{BB962C8B-B14F-4D97-AF65-F5344CB8AC3E}">
        <p14:creationId xmlns:p14="http://schemas.microsoft.com/office/powerpoint/2010/main" val="223476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989A-4E01-9D63-0F67-0C5047BB8540}"/>
              </a:ext>
            </a:extLst>
          </p:cNvPr>
          <p:cNvSpPr>
            <a:spLocks noGrp="1"/>
          </p:cNvSpPr>
          <p:nvPr>
            <p:ph type="title"/>
          </p:nvPr>
        </p:nvSpPr>
        <p:spPr/>
        <p:txBody>
          <a:bodyPr/>
          <a:lstStyle/>
          <a:p>
            <a:r>
              <a:rPr lang="en-US" dirty="0">
                <a:solidFill>
                  <a:schemeClr val="tx1"/>
                </a:solidFill>
              </a:rPr>
              <a:t>Requesting Communication Access Services</a:t>
            </a:r>
          </a:p>
        </p:txBody>
      </p:sp>
      <p:pic>
        <p:nvPicPr>
          <p:cNvPr id="9" name="Content Placeholder 8" descr="Communication Access section on ODA website">
            <a:extLst>
              <a:ext uri="{FF2B5EF4-FFF2-40B4-BE49-F238E27FC236}">
                <a16:creationId xmlns:a16="http://schemas.microsoft.com/office/drawing/2014/main" id="{957087E1-1283-B55D-937E-07C8E32E1180}"/>
              </a:ext>
            </a:extLst>
          </p:cNvPr>
          <p:cNvPicPr>
            <a:picLocks noGrp="1" noChangeAspect="1"/>
          </p:cNvPicPr>
          <p:nvPr>
            <p:ph idx="1"/>
          </p:nvPr>
        </p:nvPicPr>
        <p:blipFill>
          <a:blip r:embed="rId3"/>
          <a:stretch>
            <a:fillRect/>
          </a:stretch>
        </p:blipFill>
        <p:spPr>
          <a:xfrm>
            <a:off x="914400" y="2157946"/>
            <a:ext cx="10353675" cy="3207271"/>
          </a:xfrm>
          <a:prstGeom prst="rect">
            <a:avLst/>
          </a:prstGeom>
        </p:spPr>
      </p:pic>
    </p:spTree>
    <p:extLst>
      <p:ext uri="{BB962C8B-B14F-4D97-AF65-F5344CB8AC3E}">
        <p14:creationId xmlns:p14="http://schemas.microsoft.com/office/powerpoint/2010/main" val="506293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6989A-4E01-9D63-0F67-0C5047BB8540}"/>
              </a:ext>
            </a:extLst>
          </p:cNvPr>
          <p:cNvSpPr>
            <a:spLocks noGrp="1"/>
          </p:cNvSpPr>
          <p:nvPr>
            <p:ph type="title"/>
          </p:nvPr>
        </p:nvSpPr>
        <p:spPr/>
        <p:txBody>
          <a:bodyPr>
            <a:normAutofit fontScale="90000"/>
          </a:bodyPr>
          <a:lstStyle/>
          <a:p>
            <a:r>
              <a:rPr lang="en-US" dirty="0">
                <a:solidFill>
                  <a:schemeClr val="tx1"/>
                </a:solidFill>
              </a:rPr>
              <a:t>Faculty/Staff Live and Asynchronous Trainings</a:t>
            </a:r>
          </a:p>
        </p:txBody>
      </p:sp>
      <p:pic>
        <p:nvPicPr>
          <p:cNvPr id="6" name="Content Placeholder 5" descr="Faculty/Staff Live and Asynchronous Trainings on ODA website">
            <a:extLst>
              <a:ext uri="{FF2B5EF4-FFF2-40B4-BE49-F238E27FC236}">
                <a16:creationId xmlns:a16="http://schemas.microsoft.com/office/drawing/2014/main" id="{2A1F8A49-46E2-8E44-E8F8-E83C7B6072A9}"/>
              </a:ext>
            </a:extLst>
          </p:cNvPr>
          <p:cNvPicPr>
            <a:picLocks noGrp="1" noChangeAspect="1"/>
          </p:cNvPicPr>
          <p:nvPr>
            <p:ph idx="1"/>
          </p:nvPr>
        </p:nvPicPr>
        <p:blipFill>
          <a:blip r:embed="rId3"/>
          <a:stretch>
            <a:fillRect/>
          </a:stretch>
        </p:blipFill>
        <p:spPr>
          <a:xfrm>
            <a:off x="2353195" y="1731963"/>
            <a:ext cx="7476085" cy="4059237"/>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3356139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058E-F81B-ED16-A6B2-BD1F9B56E23F}"/>
              </a:ext>
            </a:extLst>
          </p:cNvPr>
          <p:cNvSpPr>
            <a:spLocks noGrp="1"/>
          </p:cNvSpPr>
          <p:nvPr>
            <p:ph type="title"/>
          </p:nvPr>
        </p:nvSpPr>
        <p:spPr/>
        <p:txBody>
          <a:bodyPr/>
          <a:lstStyle/>
          <a:p>
            <a:r>
              <a:rPr lang="en-US" dirty="0">
                <a:solidFill>
                  <a:schemeClr val="tx1"/>
                </a:solidFill>
              </a:rPr>
              <a:t>Presentation Requests</a:t>
            </a:r>
          </a:p>
        </p:txBody>
      </p:sp>
      <p:pic>
        <p:nvPicPr>
          <p:cNvPr id="5" name="Content Placeholder 4" descr="Presentation Requests section on ODA website">
            <a:extLst>
              <a:ext uri="{FF2B5EF4-FFF2-40B4-BE49-F238E27FC236}">
                <a16:creationId xmlns:a16="http://schemas.microsoft.com/office/drawing/2014/main" id="{10EEF531-8547-06A6-73F3-1A45D7C27159}"/>
              </a:ext>
            </a:extLst>
          </p:cNvPr>
          <p:cNvPicPr>
            <a:picLocks noGrp="1" noChangeAspect="1"/>
          </p:cNvPicPr>
          <p:nvPr>
            <p:ph idx="1"/>
          </p:nvPr>
        </p:nvPicPr>
        <p:blipFill>
          <a:blip r:embed="rId3"/>
          <a:stretch>
            <a:fillRect/>
          </a:stretch>
        </p:blipFill>
        <p:spPr>
          <a:xfrm>
            <a:off x="1464607" y="1731963"/>
            <a:ext cx="9253260" cy="4059237"/>
          </a:xfrm>
        </p:spPr>
      </p:pic>
    </p:spTree>
    <p:extLst>
      <p:ext uri="{BB962C8B-B14F-4D97-AF65-F5344CB8AC3E}">
        <p14:creationId xmlns:p14="http://schemas.microsoft.com/office/powerpoint/2010/main" val="3117188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9BFB3-BD92-35EF-F162-E4135164CAF8}"/>
              </a:ext>
            </a:extLst>
          </p:cNvPr>
          <p:cNvSpPr>
            <a:spLocks noGrp="1"/>
          </p:cNvSpPr>
          <p:nvPr>
            <p:ph type="title"/>
          </p:nvPr>
        </p:nvSpPr>
        <p:spPr/>
        <p:txBody>
          <a:bodyPr/>
          <a:lstStyle/>
          <a:p>
            <a:r>
              <a:rPr lang="en-US" dirty="0">
                <a:solidFill>
                  <a:schemeClr val="tx1"/>
                </a:solidFill>
              </a:rPr>
              <a:t>ODA Resources and News</a:t>
            </a:r>
          </a:p>
        </p:txBody>
      </p:sp>
      <p:pic>
        <p:nvPicPr>
          <p:cNvPr id="12" name="Content Placeholder 11" descr="Resources and News on ODA website">
            <a:extLst>
              <a:ext uri="{FF2B5EF4-FFF2-40B4-BE49-F238E27FC236}">
                <a16:creationId xmlns:a16="http://schemas.microsoft.com/office/drawing/2014/main" id="{86084AEC-9FBE-5C39-0A46-7B5FA383A1C5}"/>
              </a:ext>
            </a:extLst>
          </p:cNvPr>
          <p:cNvPicPr>
            <a:picLocks noGrp="1" noChangeAspect="1"/>
          </p:cNvPicPr>
          <p:nvPr>
            <p:ph idx="1"/>
          </p:nvPr>
        </p:nvPicPr>
        <p:blipFill>
          <a:blip r:embed="rId3"/>
          <a:stretch>
            <a:fillRect/>
          </a:stretch>
        </p:blipFill>
        <p:spPr>
          <a:xfrm>
            <a:off x="3987410" y="1731963"/>
            <a:ext cx="4207655" cy="4059237"/>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1529030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325F-56BE-0787-8F42-AB4E89238A15}"/>
              </a:ext>
            </a:extLst>
          </p:cNvPr>
          <p:cNvSpPr>
            <a:spLocks noGrp="1"/>
          </p:cNvSpPr>
          <p:nvPr>
            <p:ph type="title"/>
          </p:nvPr>
        </p:nvSpPr>
        <p:spPr/>
        <p:txBody>
          <a:bodyPr/>
          <a:lstStyle/>
          <a:p>
            <a:r>
              <a:rPr lang="en-US" dirty="0">
                <a:solidFill>
                  <a:schemeClr val="tx1"/>
                </a:solidFill>
              </a:rPr>
              <a:t>Recognition of Partnership</a:t>
            </a:r>
          </a:p>
        </p:txBody>
      </p:sp>
      <p:sp>
        <p:nvSpPr>
          <p:cNvPr id="4" name="Text Placeholder 3">
            <a:extLst>
              <a:ext uri="{FF2B5EF4-FFF2-40B4-BE49-F238E27FC236}">
                <a16:creationId xmlns:a16="http://schemas.microsoft.com/office/drawing/2014/main" id="{CEDD1078-6A6E-EB4D-7FC5-459B3B002F5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2608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3F93C-53E8-8EE5-7793-AF099314ED60}"/>
              </a:ext>
            </a:extLst>
          </p:cNvPr>
          <p:cNvSpPr>
            <a:spLocks noGrp="1"/>
          </p:cNvSpPr>
          <p:nvPr>
            <p:ph type="title"/>
          </p:nvPr>
        </p:nvSpPr>
        <p:spPr>
          <a:xfrm>
            <a:off x="633743" y="609599"/>
            <a:ext cx="3413156" cy="5273675"/>
          </a:xfrm>
        </p:spPr>
        <p:txBody>
          <a:bodyPr>
            <a:normAutofit/>
          </a:bodyPr>
          <a:lstStyle/>
          <a:p>
            <a:r>
              <a:rPr lang="en-US" dirty="0"/>
              <a:t>Power of Partnership</a:t>
            </a:r>
          </a:p>
        </p:txBody>
      </p:sp>
      <p:pic>
        <p:nvPicPr>
          <p:cNvPr id="10" name="Picture 9">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5" name="Content Placeholder 2" descr="A handshake icon and speech bubble icon">
            <a:extLst>
              <a:ext uri="{FF2B5EF4-FFF2-40B4-BE49-F238E27FC236}">
                <a16:creationId xmlns:a16="http://schemas.microsoft.com/office/drawing/2014/main" id="{6F76E7E7-F815-EBD6-395A-6C362A30BC7C}"/>
              </a:ext>
            </a:extLst>
          </p:cNvPr>
          <p:cNvGraphicFramePr>
            <a:graphicFrameLocks noGrp="1"/>
          </p:cNvGraphicFramePr>
          <p:nvPr>
            <p:ph idx="1"/>
            <p:extLst>
              <p:ext uri="{D42A27DB-BD31-4B8C-83A1-F6EECF244321}">
                <p14:modId xmlns:p14="http://schemas.microsoft.com/office/powerpoint/2010/main" val="1083605773"/>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205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46EE-3D51-DCB4-2D4D-4FA613FE227C}"/>
              </a:ext>
            </a:extLst>
          </p:cNvPr>
          <p:cNvSpPr>
            <a:spLocks noGrp="1"/>
          </p:cNvSpPr>
          <p:nvPr>
            <p:ph type="title"/>
          </p:nvPr>
        </p:nvSpPr>
        <p:spPr/>
        <p:txBody>
          <a:bodyPr/>
          <a:lstStyle/>
          <a:p>
            <a:r>
              <a:rPr lang="en-US" dirty="0">
                <a:solidFill>
                  <a:schemeClr val="tx1"/>
                </a:solidFill>
              </a:rPr>
              <a:t>Campus Partners – A for Accessibility!</a:t>
            </a:r>
          </a:p>
        </p:txBody>
      </p:sp>
      <p:sp>
        <p:nvSpPr>
          <p:cNvPr id="3" name="Content Placeholder 2">
            <a:extLst>
              <a:ext uri="{FF2B5EF4-FFF2-40B4-BE49-F238E27FC236}">
                <a16:creationId xmlns:a16="http://schemas.microsoft.com/office/drawing/2014/main" id="{CB0E5585-6389-838D-3729-F5380B2416C3}"/>
              </a:ext>
            </a:extLst>
          </p:cNvPr>
          <p:cNvSpPr>
            <a:spLocks noGrp="1"/>
          </p:cNvSpPr>
          <p:nvPr>
            <p:ph idx="1"/>
          </p:nvPr>
        </p:nvSpPr>
        <p:spPr/>
        <p:txBody>
          <a:bodyPr vert="horz" lIns="91440" tIns="45720" rIns="91440" bIns="45720" rtlCol="0" anchor="t">
            <a:normAutofit/>
          </a:bodyPr>
          <a:lstStyle/>
          <a:p>
            <a:r>
              <a:rPr lang="en-US" dirty="0">
                <a:solidFill>
                  <a:schemeClr val="tx1"/>
                </a:solidFill>
              </a:rPr>
              <a:t>We have many ongoing campus partners, whom we so appreciate – such as Housing, Dining, Dean of Students, and Orientation and Transition Programs.</a:t>
            </a:r>
          </a:p>
          <a:p>
            <a:r>
              <a:rPr lang="en-US" dirty="0">
                <a:solidFill>
                  <a:schemeClr val="tx1"/>
                </a:solidFill>
              </a:rPr>
              <a:t>This year, we’ve strengthened existing partnerships with amazing people such as: </a:t>
            </a:r>
          </a:p>
          <a:p>
            <a:pPr lvl="1"/>
            <a:r>
              <a:rPr lang="en-US" sz="2000" dirty="0">
                <a:solidFill>
                  <a:schemeClr val="tx1"/>
                </a:solidFill>
              </a:rPr>
              <a:t>One-Stop – Taylor Moore</a:t>
            </a:r>
          </a:p>
          <a:p>
            <a:pPr lvl="1"/>
            <a:r>
              <a:rPr lang="en-US" sz="2000" dirty="0">
                <a:solidFill>
                  <a:schemeClr val="tx1"/>
                </a:solidFill>
              </a:rPr>
              <a:t>Facilities – Peter Palacios, Vince Stippec, Roberto Rubio</a:t>
            </a:r>
          </a:p>
          <a:p>
            <a:pPr lvl="1"/>
            <a:r>
              <a:rPr lang="en-US" sz="2000" dirty="0">
                <a:solidFill>
                  <a:schemeClr val="tx1"/>
                </a:solidFill>
              </a:rPr>
              <a:t>Parking – Nikki Sparks</a:t>
            </a:r>
          </a:p>
          <a:p>
            <a:pPr lvl="1"/>
            <a:r>
              <a:rPr lang="en-US" sz="2000" dirty="0">
                <a:solidFill>
                  <a:schemeClr val="tx1"/>
                </a:solidFill>
              </a:rPr>
              <a:t>Student Veteran Services – Byron Bailey</a:t>
            </a:r>
          </a:p>
          <a:p>
            <a:pPr lvl="1"/>
            <a:r>
              <a:rPr lang="en-US" sz="2000" dirty="0">
                <a:solidFill>
                  <a:schemeClr val="tx1"/>
                </a:solidFill>
              </a:rPr>
              <a:t>Clinical Preparation (Teacher Education) – Dr. Amanda Vickery and Ahveance Jones</a:t>
            </a:r>
          </a:p>
          <a:p>
            <a:pPr marL="72900" indent="0">
              <a:buNone/>
            </a:pPr>
            <a:endParaRPr lang="en-US" dirty="0">
              <a:solidFill>
                <a:schemeClr val="tx1"/>
              </a:solidFill>
            </a:endParaRPr>
          </a:p>
        </p:txBody>
      </p:sp>
    </p:spTree>
    <p:extLst>
      <p:ext uri="{BB962C8B-B14F-4D97-AF65-F5344CB8AC3E}">
        <p14:creationId xmlns:p14="http://schemas.microsoft.com/office/powerpoint/2010/main" val="3896619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1498-EF0B-D59A-DA84-70852E35C4CD}"/>
              </a:ext>
            </a:extLst>
          </p:cNvPr>
          <p:cNvSpPr>
            <a:spLocks noGrp="1"/>
          </p:cNvSpPr>
          <p:nvPr>
            <p:ph type="title"/>
          </p:nvPr>
        </p:nvSpPr>
        <p:spPr/>
        <p:txBody>
          <a:bodyPr/>
          <a:lstStyle/>
          <a:p>
            <a:r>
              <a:rPr lang="en-US" dirty="0">
                <a:solidFill>
                  <a:schemeClr val="tx1"/>
                </a:solidFill>
              </a:rPr>
              <a:t>Accommodations</a:t>
            </a:r>
          </a:p>
        </p:txBody>
      </p:sp>
    </p:spTree>
    <p:extLst>
      <p:ext uri="{BB962C8B-B14F-4D97-AF65-F5344CB8AC3E}">
        <p14:creationId xmlns:p14="http://schemas.microsoft.com/office/powerpoint/2010/main" val="242922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24044-4184-E3B3-FF0D-84DCEB29053B}"/>
              </a:ext>
            </a:extLst>
          </p:cNvPr>
          <p:cNvSpPr>
            <a:spLocks noGrp="1"/>
          </p:cNvSpPr>
          <p:nvPr>
            <p:ph type="title"/>
          </p:nvPr>
        </p:nvSpPr>
        <p:spPr/>
        <p:txBody>
          <a:bodyPr/>
          <a:lstStyle/>
          <a:p>
            <a:r>
              <a:rPr lang="en-US" dirty="0">
                <a:solidFill>
                  <a:schemeClr val="tx1"/>
                </a:solidFill>
              </a:rPr>
              <a:t>Objectives</a:t>
            </a:r>
          </a:p>
        </p:txBody>
      </p:sp>
      <p:sp>
        <p:nvSpPr>
          <p:cNvPr id="3" name="Content Placeholder 2">
            <a:extLst>
              <a:ext uri="{FF2B5EF4-FFF2-40B4-BE49-F238E27FC236}">
                <a16:creationId xmlns:a16="http://schemas.microsoft.com/office/drawing/2014/main" id="{5289AA91-1D29-7D9B-E64C-5D3F3E94F76B}"/>
              </a:ext>
            </a:extLst>
          </p:cNvPr>
          <p:cNvSpPr>
            <a:spLocks noGrp="1"/>
          </p:cNvSpPr>
          <p:nvPr>
            <p:ph idx="1"/>
          </p:nvPr>
        </p:nvSpPr>
        <p:spPr/>
        <p:txBody>
          <a:bodyPr/>
          <a:lstStyle/>
          <a:p>
            <a:r>
              <a:rPr lang="en-US" dirty="0">
                <a:solidFill>
                  <a:schemeClr val="tx1"/>
                </a:solidFill>
              </a:rPr>
              <a:t>Share relevant updates from the Office of Disability Access</a:t>
            </a:r>
          </a:p>
          <a:p>
            <a:r>
              <a:rPr lang="en-US" dirty="0">
                <a:solidFill>
                  <a:schemeClr val="tx1"/>
                </a:solidFill>
              </a:rPr>
              <a:t>Update and remind the campus community of supports and services offered by the Office of Disability Access</a:t>
            </a:r>
          </a:p>
          <a:p>
            <a:r>
              <a:rPr lang="en-US" dirty="0">
                <a:solidFill>
                  <a:schemeClr val="tx1"/>
                </a:solidFill>
              </a:rPr>
              <a:t>Continue to encourage dialogue on how to support students with disabilities both academically and non-academically</a:t>
            </a:r>
          </a:p>
          <a:p>
            <a:r>
              <a:rPr lang="en-US" dirty="0">
                <a:solidFill>
                  <a:schemeClr val="tx1"/>
                </a:solidFill>
              </a:rPr>
              <a:t>Obtain feedback from faculty and staff regarding tools they would like us to provide to assist with accommodating students and making their content accessible</a:t>
            </a:r>
          </a:p>
        </p:txBody>
      </p:sp>
    </p:spTree>
    <p:extLst>
      <p:ext uri="{BB962C8B-B14F-4D97-AF65-F5344CB8AC3E}">
        <p14:creationId xmlns:p14="http://schemas.microsoft.com/office/powerpoint/2010/main" val="2257140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5B287A-38D0-F093-643C-24D948EC21B9}"/>
              </a:ext>
            </a:extLst>
          </p:cNvPr>
          <p:cNvSpPr>
            <a:spLocks noGrp="1"/>
          </p:cNvSpPr>
          <p:nvPr>
            <p:ph type="title"/>
          </p:nvPr>
        </p:nvSpPr>
        <p:spPr/>
        <p:txBody>
          <a:bodyPr/>
          <a:lstStyle/>
          <a:p>
            <a:r>
              <a:rPr lang="en-US" dirty="0">
                <a:solidFill>
                  <a:schemeClr val="tx1"/>
                </a:solidFill>
              </a:rPr>
              <a:t>Reminder about Accommodations</a:t>
            </a:r>
          </a:p>
        </p:txBody>
      </p:sp>
      <p:sp>
        <p:nvSpPr>
          <p:cNvPr id="7" name="Content Placeholder 6">
            <a:extLst>
              <a:ext uri="{FF2B5EF4-FFF2-40B4-BE49-F238E27FC236}">
                <a16:creationId xmlns:a16="http://schemas.microsoft.com/office/drawing/2014/main" id="{7895BFAE-A401-2886-8122-E7BC684899F3}"/>
              </a:ext>
            </a:extLst>
          </p:cNvPr>
          <p:cNvSpPr>
            <a:spLocks noGrp="1"/>
          </p:cNvSpPr>
          <p:nvPr>
            <p:ph idx="1"/>
          </p:nvPr>
        </p:nvSpPr>
        <p:spPr/>
        <p:txBody>
          <a:bodyPr>
            <a:normAutofit/>
          </a:bodyPr>
          <a:lstStyle/>
          <a:p>
            <a:r>
              <a:rPr lang="en-US" dirty="0">
                <a:solidFill>
                  <a:schemeClr val="tx1"/>
                </a:solidFill>
              </a:rPr>
              <a:t>Not a cookie-cutter list of accommodations</a:t>
            </a:r>
          </a:p>
          <a:p>
            <a:r>
              <a:rPr lang="en-US" dirty="0">
                <a:solidFill>
                  <a:schemeClr val="tx1"/>
                </a:solidFill>
              </a:rPr>
              <a:t>Charged to review accommodations on an individualized basis based on student barriers and therefore sometimes we may need to create a new accommodation </a:t>
            </a:r>
          </a:p>
          <a:p>
            <a:r>
              <a:rPr lang="en-US" dirty="0">
                <a:solidFill>
                  <a:schemeClr val="tx1"/>
                </a:solidFill>
              </a:rPr>
              <a:t>If there are any questions or concerns about implementation of an accommodation, we ask that direct these questions to the student’s ODA Coordinator, and not necessarily the student.</a:t>
            </a:r>
          </a:p>
          <a:p>
            <a:pPr lvl="1"/>
            <a:r>
              <a:rPr lang="en-US" dirty="0">
                <a:solidFill>
                  <a:schemeClr val="tx1"/>
                </a:solidFill>
              </a:rPr>
              <a:t>We never want the student to feel any kind of tension or negativity for using their accommodations.</a:t>
            </a:r>
          </a:p>
          <a:p>
            <a:pPr lvl="1"/>
            <a:r>
              <a:rPr lang="en-US" dirty="0">
                <a:solidFill>
                  <a:schemeClr val="tx1"/>
                </a:solidFill>
              </a:rPr>
              <a:t>We also do not want students to be in a position of negotiating their accommodations as that is a clear legal concern.</a:t>
            </a:r>
          </a:p>
          <a:p>
            <a:pPr marL="36900" indent="0">
              <a:buNone/>
            </a:pPr>
            <a:endParaRPr lang="en-US" dirty="0">
              <a:solidFill>
                <a:schemeClr val="tx1"/>
              </a:solidFill>
            </a:endParaRPr>
          </a:p>
        </p:txBody>
      </p:sp>
    </p:spTree>
    <p:extLst>
      <p:ext uri="{BB962C8B-B14F-4D97-AF65-F5344CB8AC3E}">
        <p14:creationId xmlns:p14="http://schemas.microsoft.com/office/powerpoint/2010/main" val="3389942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1177F-3162-4BF8-09B0-4F8F8E54BDAD}"/>
              </a:ext>
            </a:extLst>
          </p:cNvPr>
          <p:cNvSpPr>
            <a:spLocks noGrp="1"/>
          </p:cNvSpPr>
          <p:nvPr>
            <p:ph type="title"/>
          </p:nvPr>
        </p:nvSpPr>
        <p:spPr/>
        <p:txBody>
          <a:bodyPr/>
          <a:lstStyle/>
          <a:p>
            <a:r>
              <a:rPr lang="en-US" dirty="0">
                <a:solidFill>
                  <a:schemeClr val="tx1"/>
                </a:solidFill>
              </a:rPr>
              <a:t>Accommodation Clarification</a:t>
            </a:r>
          </a:p>
        </p:txBody>
      </p:sp>
      <p:sp>
        <p:nvSpPr>
          <p:cNvPr id="3" name="Content Placeholder 2">
            <a:extLst>
              <a:ext uri="{FF2B5EF4-FFF2-40B4-BE49-F238E27FC236}">
                <a16:creationId xmlns:a16="http://schemas.microsoft.com/office/drawing/2014/main" id="{2CB2E0EC-3863-5239-69EB-9C0373A6E49C}"/>
              </a:ext>
            </a:extLst>
          </p:cNvPr>
          <p:cNvSpPr>
            <a:spLocks noGrp="1"/>
          </p:cNvSpPr>
          <p:nvPr>
            <p:ph idx="1"/>
          </p:nvPr>
        </p:nvSpPr>
        <p:spPr/>
        <p:txBody>
          <a:bodyPr>
            <a:normAutofit/>
          </a:bodyPr>
          <a:lstStyle/>
          <a:p>
            <a:r>
              <a:rPr lang="en-US" dirty="0">
                <a:solidFill>
                  <a:schemeClr val="tx1"/>
                </a:solidFill>
              </a:rPr>
              <a:t>Accommodation descriptions on a student’s letter of accommodation provide essential information for implementation of the accommodation.</a:t>
            </a:r>
          </a:p>
          <a:p>
            <a:r>
              <a:rPr lang="en-US" dirty="0">
                <a:solidFill>
                  <a:schemeClr val="tx1"/>
                </a:solidFill>
              </a:rPr>
              <a:t>However, there may be times when faculty would like additional information. We always encourage faculty to contact our office. </a:t>
            </a:r>
          </a:p>
          <a:p>
            <a:r>
              <a:rPr lang="en-US" dirty="0">
                <a:solidFill>
                  <a:schemeClr val="tx1"/>
                </a:solidFill>
              </a:rPr>
              <a:t>The Faculty Guide on our website also has a wealth of information and we continue to build on it based on events such as this Town Hall and frequently asked questions. </a:t>
            </a:r>
          </a:p>
          <a:p>
            <a:r>
              <a:rPr lang="en-US" dirty="0">
                <a:solidFill>
                  <a:schemeClr val="tx1"/>
                </a:solidFill>
              </a:rPr>
              <a:t>The Office of Disability Access is very connected to universities and colleges locally, state-wide, and across the nation. We also are extremely connected to our national association, AHEAD. The accommodations that we are approving are not unique to UNT.</a:t>
            </a:r>
          </a:p>
        </p:txBody>
      </p:sp>
    </p:spTree>
    <p:extLst>
      <p:ext uri="{BB962C8B-B14F-4D97-AF65-F5344CB8AC3E}">
        <p14:creationId xmlns:p14="http://schemas.microsoft.com/office/powerpoint/2010/main" val="3814848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91F4-B02D-DFCB-760D-0EE17A637C9A}"/>
              </a:ext>
            </a:extLst>
          </p:cNvPr>
          <p:cNvSpPr>
            <a:spLocks noGrp="1"/>
          </p:cNvSpPr>
          <p:nvPr>
            <p:ph type="title"/>
          </p:nvPr>
        </p:nvSpPr>
        <p:spPr/>
        <p:txBody>
          <a:bodyPr/>
          <a:lstStyle/>
          <a:p>
            <a:r>
              <a:rPr lang="en-US" dirty="0">
                <a:solidFill>
                  <a:schemeClr val="tx1"/>
                </a:solidFill>
              </a:rPr>
              <a:t>Student Access Outside the Classroom</a:t>
            </a:r>
          </a:p>
        </p:txBody>
      </p:sp>
      <p:sp>
        <p:nvSpPr>
          <p:cNvPr id="3" name="Content Placeholder 2">
            <a:extLst>
              <a:ext uri="{FF2B5EF4-FFF2-40B4-BE49-F238E27FC236}">
                <a16:creationId xmlns:a16="http://schemas.microsoft.com/office/drawing/2014/main" id="{64866B63-C3A1-99A7-3FFC-88A5E7842E62}"/>
              </a:ext>
            </a:extLst>
          </p:cNvPr>
          <p:cNvSpPr>
            <a:spLocks noGrp="1"/>
          </p:cNvSpPr>
          <p:nvPr>
            <p:ph idx="1"/>
          </p:nvPr>
        </p:nvSpPr>
        <p:spPr/>
        <p:txBody>
          <a:bodyPr>
            <a:normAutofit/>
          </a:bodyPr>
          <a:lstStyle/>
          <a:p>
            <a:r>
              <a:rPr lang="en-US" dirty="0">
                <a:solidFill>
                  <a:schemeClr val="tx1"/>
                </a:solidFill>
              </a:rPr>
              <a:t>Continued more programming and outreach regarding student access outside the classroom</a:t>
            </a:r>
          </a:p>
          <a:p>
            <a:r>
              <a:rPr lang="en-US" dirty="0">
                <a:solidFill>
                  <a:schemeClr val="tx1"/>
                </a:solidFill>
              </a:rPr>
              <a:t>We know that student engagement is a significant part of student success.</a:t>
            </a:r>
          </a:p>
          <a:p>
            <a:pPr lvl="1"/>
            <a:r>
              <a:rPr lang="en-US" sz="2000" dirty="0">
                <a:solidFill>
                  <a:schemeClr val="tx1"/>
                </a:solidFill>
              </a:rPr>
              <a:t>Campus community is charged with ensuring that all of the wonderful engagement options are accessible for all.</a:t>
            </a:r>
          </a:p>
          <a:p>
            <a:r>
              <a:rPr lang="en-US" dirty="0">
                <a:solidFill>
                  <a:schemeClr val="tx1"/>
                </a:solidFill>
              </a:rPr>
              <a:t>Common accommodations ODA supports for student programming:</a:t>
            </a:r>
          </a:p>
          <a:p>
            <a:pPr lvl="1"/>
            <a:r>
              <a:rPr lang="en-US" sz="2000" dirty="0">
                <a:solidFill>
                  <a:schemeClr val="tx1"/>
                </a:solidFill>
              </a:rPr>
              <a:t>Communication Access – ASL interpreters/CART providers</a:t>
            </a:r>
          </a:p>
          <a:p>
            <a:pPr lvl="1"/>
            <a:r>
              <a:rPr lang="en-US" sz="2000" dirty="0">
                <a:solidFill>
                  <a:schemeClr val="tx1"/>
                </a:solidFill>
              </a:rPr>
              <a:t>Alternative Formats for Students with Print Disabilities – depending on timeline of request (priority is academic materials)</a:t>
            </a:r>
          </a:p>
          <a:p>
            <a:pPr lvl="1"/>
            <a:r>
              <a:rPr lang="en-US" sz="2000" dirty="0">
                <a:solidFill>
                  <a:schemeClr val="tx1"/>
                </a:solidFill>
              </a:rPr>
              <a:t>Consultation on how to provide accommodations and make programs accessible</a:t>
            </a:r>
          </a:p>
          <a:p>
            <a:endParaRPr lang="en-US" dirty="0">
              <a:solidFill>
                <a:schemeClr val="tx1"/>
              </a:solidFill>
            </a:endParaRPr>
          </a:p>
        </p:txBody>
      </p:sp>
    </p:spTree>
    <p:extLst>
      <p:ext uri="{BB962C8B-B14F-4D97-AF65-F5344CB8AC3E}">
        <p14:creationId xmlns:p14="http://schemas.microsoft.com/office/powerpoint/2010/main" val="3266903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16C0-118E-00F5-0FA1-3F9C807324F7}"/>
              </a:ext>
            </a:extLst>
          </p:cNvPr>
          <p:cNvSpPr>
            <a:spLocks noGrp="1"/>
          </p:cNvSpPr>
          <p:nvPr>
            <p:ph type="title"/>
          </p:nvPr>
        </p:nvSpPr>
        <p:spPr/>
        <p:txBody>
          <a:bodyPr/>
          <a:lstStyle/>
          <a:p>
            <a:r>
              <a:rPr lang="en-US" dirty="0">
                <a:solidFill>
                  <a:schemeClr val="tx1"/>
                </a:solidFill>
              </a:rPr>
              <a:t>Accessible Workplace</a:t>
            </a:r>
          </a:p>
        </p:txBody>
      </p:sp>
      <p:sp>
        <p:nvSpPr>
          <p:cNvPr id="3" name="Content Placeholder 2">
            <a:extLst>
              <a:ext uri="{FF2B5EF4-FFF2-40B4-BE49-F238E27FC236}">
                <a16:creationId xmlns:a16="http://schemas.microsoft.com/office/drawing/2014/main" id="{5812C0B6-E08B-7183-B609-B8D4F1679399}"/>
              </a:ext>
            </a:extLst>
          </p:cNvPr>
          <p:cNvSpPr>
            <a:spLocks noGrp="1"/>
          </p:cNvSpPr>
          <p:nvPr>
            <p:ph idx="1"/>
          </p:nvPr>
        </p:nvSpPr>
        <p:spPr/>
        <p:txBody>
          <a:bodyPr>
            <a:normAutofit/>
          </a:bodyPr>
          <a:lstStyle/>
          <a:p>
            <a:r>
              <a:rPr lang="en-US" dirty="0">
                <a:solidFill>
                  <a:schemeClr val="tx1"/>
                </a:solidFill>
              </a:rPr>
              <a:t>ODA is always willing to provide consultations to departments on how to make their department a more accessible place to work for people with disabilities.</a:t>
            </a:r>
          </a:p>
          <a:p>
            <a:r>
              <a:rPr lang="en-US" dirty="0">
                <a:solidFill>
                  <a:schemeClr val="tx1"/>
                </a:solidFill>
              </a:rPr>
              <a:t>However, we do NOT handle any accommodations for staff, including student staff.</a:t>
            </a:r>
          </a:p>
          <a:p>
            <a:r>
              <a:rPr lang="en-US" dirty="0">
                <a:solidFill>
                  <a:schemeClr val="tx1"/>
                </a:solidFill>
              </a:rPr>
              <a:t>Individuals interested in obtaining workplace accommodations should contact Keeshala Henderson, Workplace Accommodations Administrator for UNT System</a:t>
            </a:r>
          </a:p>
          <a:p>
            <a:pPr lvl="1"/>
            <a:r>
              <a:rPr lang="en-US" dirty="0">
                <a:hlinkClick r:id="rId3"/>
              </a:rPr>
              <a:t>Americans with Disabilities Act (ADA) (untsystem.edu)</a:t>
            </a:r>
            <a:endParaRPr lang="en-US" dirty="0"/>
          </a:p>
        </p:txBody>
      </p:sp>
    </p:spTree>
    <p:extLst>
      <p:ext uri="{BB962C8B-B14F-4D97-AF65-F5344CB8AC3E}">
        <p14:creationId xmlns:p14="http://schemas.microsoft.com/office/powerpoint/2010/main" val="4193408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7148-3F79-FC23-210C-8688C7460347}"/>
              </a:ext>
            </a:extLst>
          </p:cNvPr>
          <p:cNvSpPr>
            <a:spLocks noGrp="1"/>
          </p:cNvSpPr>
          <p:nvPr>
            <p:ph type="title"/>
          </p:nvPr>
        </p:nvSpPr>
        <p:spPr/>
        <p:txBody>
          <a:bodyPr/>
          <a:lstStyle/>
          <a:p>
            <a:r>
              <a:rPr lang="en-US" dirty="0">
                <a:solidFill>
                  <a:schemeClr val="tx1"/>
                </a:solidFill>
              </a:rPr>
              <a:t>Programs</a:t>
            </a:r>
          </a:p>
        </p:txBody>
      </p:sp>
      <p:sp>
        <p:nvSpPr>
          <p:cNvPr id="3" name="Content Placeholder 2">
            <a:extLst>
              <a:ext uri="{FF2B5EF4-FFF2-40B4-BE49-F238E27FC236}">
                <a16:creationId xmlns:a16="http://schemas.microsoft.com/office/drawing/2014/main" id="{F8C5B14F-E221-FA57-1E1A-29BAC102B720}"/>
              </a:ext>
            </a:extLst>
          </p:cNvPr>
          <p:cNvSpPr>
            <a:spLocks noGrp="1"/>
          </p:cNvSpPr>
          <p:nvPr>
            <p:ph idx="1"/>
          </p:nvPr>
        </p:nvSpPr>
        <p:spPr>
          <a:xfrm>
            <a:off x="913795" y="1732449"/>
            <a:ext cx="10353762" cy="4979247"/>
          </a:xfrm>
        </p:spPr>
        <p:txBody>
          <a:bodyPr>
            <a:normAutofit fontScale="85000" lnSpcReduction="20000"/>
          </a:bodyPr>
          <a:lstStyle/>
          <a:p>
            <a:r>
              <a:rPr lang="en-US" dirty="0">
                <a:solidFill>
                  <a:schemeClr val="tx1"/>
                </a:solidFill>
              </a:rPr>
              <a:t>Here are a few programs ODA hosts: </a:t>
            </a:r>
          </a:p>
          <a:p>
            <a:pPr lvl="1"/>
            <a:r>
              <a:rPr lang="en-US" dirty="0">
                <a:solidFill>
                  <a:schemeClr val="tx1"/>
                </a:solidFill>
              </a:rPr>
              <a:t>Understanding Course Substitutions for Disability at UNT</a:t>
            </a:r>
          </a:p>
          <a:p>
            <a:pPr lvl="1"/>
            <a:r>
              <a:rPr lang="en-US" dirty="0">
                <a:solidFill>
                  <a:schemeClr val="tx1"/>
                </a:solidFill>
              </a:rPr>
              <a:t>Weekly Faculty Drop-In Trainings (Summer 2025 and beginning of Fall 2025)</a:t>
            </a:r>
          </a:p>
          <a:p>
            <a:pPr lvl="1"/>
            <a:r>
              <a:rPr lang="en-US" dirty="0">
                <a:solidFill>
                  <a:schemeClr val="tx1"/>
                </a:solidFill>
              </a:rPr>
              <a:t>Faculty Training for working with Blind/Visually Impaired Students</a:t>
            </a:r>
          </a:p>
          <a:p>
            <a:pPr lvl="1"/>
            <a:r>
              <a:rPr lang="en-US" dirty="0">
                <a:solidFill>
                  <a:schemeClr val="tx1"/>
                </a:solidFill>
              </a:rPr>
              <a:t>Faculty Training for working with d/Deaf and Hard of Hearing Students</a:t>
            </a:r>
          </a:p>
          <a:p>
            <a:pPr lvl="1"/>
            <a:r>
              <a:rPr lang="en-US" dirty="0">
                <a:solidFill>
                  <a:schemeClr val="tx1"/>
                </a:solidFill>
              </a:rPr>
              <a:t>Transitioning to a Post-Secondary Institution with Accommodations</a:t>
            </a:r>
          </a:p>
          <a:p>
            <a:pPr lvl="1"/>
            <a:r>
              <a:rPr lang="en-US" dirty="0">
                <a:solidFill>
                  <a:schemeClr val="tx1"/>
                </a:solidFill>
              </a:rPr>
              <a:t>Enhancing Accessibility at Student Programs and Events</a:t>
            </a:r>
          </a:p>
          <a:p>
            <a:pPr lvl="1"/>
            <a:r>
              <a:rPr lang="en-US" dirty="0">
                <a:solidFill>
                  <a:schemeClr val="tx1"/>
                </a:solidFill>
              </a:rPr>
              <a:t>Academic Advising Considerations for Students with Disabilities</a:t>
            </a:r>
          </a:p>
          <a:p>
            <a:pPr lvl="1"/>
            <a:r>
              <a:rPr lang="en-US" dirty="0">
                <a:solidFill>
                  <a:schemeClr val="tx1"/>
                </a:solidFill>
              </a:rPr>
              <a:t>Digital Accessibility Trainings</a:t>
            </a:r>
          </a:p>
          <a:p>
            <a:pPr lvl="1"/>
            <a:r>
              <a:rPr lang="en-US" dirty="0">
                <a:solidFill>
                  <a:schemeClr val="tx1"/>
                </a:solidFill>
              </a:rPr>
              <a:t>Student and Parent Orientation Sessions</a:t>
            </a:r>
          </a:p>
          <a:p>
            <a:pPr lvl="1"/>
            <a:r>
              <a:rPr lang="en-US" dirty="0">
                <a:solidFill>
                  <a:schemeClr val="tx1"/>
                </a:solidFill>
              </a:rPr>
              <a:t>Department/College Presentations</a:t>
            </a:r>
          </a:p>
          <a:p>
            <a:pPr lvl="1"/>
            <a:r>
              <a:rPr lang="en-US" dirty="0">
                <a:solidFill>
                  <a:schemeClr val="tx1"/>
                </a:solidFill>
              </a:rPr>
              <a:t>Faculty Senate Presentations</a:t>
            </a:r>
          </a:p>
          <a:p>
            <a:pPr lvl="1"/>
            <a:r>
              <a:rPr lang="en-US" dirty="0">
                <a:solidFill>
                  <a:schemeClr val="tx1"/>
                </a:solidFill>
              </a:rPr>
              <a:t>…and more!</a:t>
            </a:r>
          </a:p>
          <a:p>
            <a:pPr lvl="1"/>
            <a:endParaRPr lang="en-US" dirty="0">
              <a:solidFill>
                <a:schemeClr val="tx1"/>
              </a:solidFill>
            </a:endParaRPr>
          </a:p>
          <a:p>
            <a:pPr marL="450000" lvl="1" indent="0">
              <a:buNone/>
            </a:pPr>
            <a:r>
              <a:rPr lang="en-US" dirty="0">
                <a:solidFill>
                  <a:schemeClr val="tx1"/>
                </a:solidFill>
              </a:rPr>
              <a:t>The Fall 2025 calendar will be published on ODA’s website, UNT Calendar, and Bridge by September 1</a:t>
            </a:r>
            <a:r>
              <a:rPr lang="en-US" baseline="30000" dirty="0">
                <a:solidFill>
                  <a:schemeClr val="tx1"/>
                </a:solidFill>
              </a:rPr>
              <a:t>st</a:t>
            </a:r>
            <a:r>
              <a:rPr lang="en-US" dirty="0">
                <a:solidFill>
                  <a:schemeClr val="tx1"/>
                </a:solidFill>
              </a:rPr>
              <a:t>.</a:t>
            </a:r>
          </a:p>
          <a:p>
            <a:pPr lvl="1"/>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217751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1E019-3020-1FCC-11F0-4B40FC0B75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AE500-2D01-0086-E707-E480F1023A72}"/>
              </a:ext>
            </a:extLst>
          </p:cNvPr>
          <p:cNvSpPr>
            <a:spLocks noGrp="1"/>
          </p:cNvSpPr>
          <p:nvPr>
            <p:ph type="title"/>
          </p:nvPr>
        </p:nvSpPr>
        <p:spPr/>
        <p:txBody>
          <a:bodyPr/>
          <a:lstStyle/>
          <a:p>
            <a:r>
              <a:rPr lang="en-US" dirty="0">
                <a:solidFill>
                  <a:schemeClr val="tx1"/>
                </a:solidFill>
              </a:rPr>
              <a:t>Thank you and Survey</a:t>
            </a:r>
          </a:p>
        </p:txBody>
      </p:sp>
      <p:sp>
        <p:nvSpPr>
          <p:cNvPr id="3" name="Content Placeholder 2">
            <a:extLst>
              <a:ext uri="{FF2B5EF4-FFF2-40B4-BE49-F238E27FC236}">
                <a16:creationId xmlns:a16="http://schemas.microsoft.com/office/drawing/2014/main" id="{F753892F-D8D2-013D-D2B4-C5D34D7AF32D}"/>
              </a:ext>
            </a:extLst>
          </p:cNvPr>
          <p:cNvSpPr>
            <a:spLocks noGrp="1"/>
          </p:cNvSpPr>
          <p:nvPr>
            <p:ph idx="1"/>
          </p:nvPr>
        </p:nvSpPr>
        <p:spPr/>
        <p:txBody>
          <a:bodyPr>
            <a:normAutofit/>
          </a:bodyPr>
          <a:lstStyle/>
          <a:p>
            <a:r>
              <a:rPr lang="en-US" dirty="0">
                <a:solidFill>
                  <a:schemeClr val="tx1"/>
                </a:solidFill>
              </a:rPr>
              <a:t>Thank you so much for joining us!</a:t>
            </a:r>
          </a:p>
          <a:p>
            <a:r>
              <a:rPr lang="en-US" dirty="0">
                <a:solidFill>
                  <a:schemeClr val="tx1"/>
                </a:solidFill>
              </a:rPr>
              <a:t>We will email out a copy of the presentation materials as well as a brief survey. </a:t>
            </a:r>
          </a:p>
        </p:txBody>
      </p:sp>
    </p:spTree>
    <p:extLst>
      <p:ext uri="{BB962C8B-B14F-4D97-AF65-F5344CB8AC3E}">
        <p14:creationId xmlns:p14="http://schemas.microsoft.com/office/powerpoint/2010/main" val="1335481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24E73-43B1-2E06-DE06-360E0128C4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332B0E-8434-4D18-00E1-660D161049C1}"/>
              </a:ext>
            </a:extLst>
          </p:cNvPr>
          <p:cNvSpPr>
            <a:spLocks noGrp="1"/>
          </p:cNvSpPr>
          <p:nvPr>
            <p:ph type="title"/>
          </p:nvPr>
        </p:nvSpPr>
        <p:spPr/>
        <p:txBody>
          <a:bodyPr/>
          <a:lstStyle/>
          <a:p>
            <a:r>
              <a:rPr lang="en-US" dirty="0">
                <a:solidFill>
                  <a:schemeClr val="tx1"/>
                </a:solidFill>
              </a:rPr>
              <a:t>Contact Information</a:t>
            </a:r>
          </a:p>
        </p:txBody>
      </p:sp>
      <p:sp>
        <p:nvSpPr>
          <p:cNvPr id="3" name="Content Placeholder 2">
            <a:extLst>
              <a:ext uri="{FF2B5EF4-FFF2-40B4-BE49-F238E27FC236}">
                <a16:creationId xmlns:a16="http://schemas.microsoft.com/office/drawing/2014/main" id="{7FCCA680-6112-364F-2FDC-EAED2F8FD64F}"/>
              </a:ext>
            </a:extLst>
          </p:cNvPr>
          <p:cNvSpPr>
            <a:spLocks noGrp="1"/>
          </p:cNvSpPr>
          <p:nvPr>
            <p:ph idx="1"/>
          </p:nvPr>
        </p:nvSpPr>
        <p:spPr/>
        <p:txBody>
          <a:bodyPr>
            <a:normAutofit/>
          </a:bodyPr>
          <a:lstStyle/>
          <a:p>
            <a:r>
              <a:rPr lang="en-US" dirty="0">
                <a:solidFill>
                  <a:schemeClr val="tx1"/>
                </a:solidFill>
              </a:rPr>
              <a:t>Email:</a:t>
            </a:r>
            <a:r>
              <a:rPr lang="en-US" dirty="0"/>
              <a:t> </a:t>
            </a:r>
            <a:r>
              <a:rPr lang="en-US" dirty="0">
                <a:hlinkClick r:id="rId3"/>
              </a:rPr>
              <a:t>disability@unt.edu</a:t>
            </a:r>
            <a:endParaRPr lang="en-US" dirty="0"/>
          </a:p>
          <a:p>
            <a:r>
              <a:rPr lang="en-US" dirty="0">
                <a:solidFill>
                  <a:schemeClr val="tx1"/>
                </a:solidFill>
              </a:rPr>
              <a:t>Phone: 940-565-4323</a:t>
            </a:r>
          </a:p>
          <a:p>
            <a:endParaRPr lang="en-US" dirty="0"/>
          </a:p>
        </p:txBody>
      </p:sp>
    </p:spTree>
    <p:extLst>
      <p:ext uri="{BB962C8B-B14F-4D97-AF65-F5344CB8AC3E}">
        <p14:creationId xmlns:p14="http://schemas.microsoft.com/office/powerpoint/2010/main" val="309453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4007-7FAE-66A1-8AF6-62C921BD597F}"/>
              </a:ext>
            </a:extLst>
          </p:cNvPr>
          <p:cNvSpPr>
            <a:spLocks noGrp="1"/>
          </p:cNvSpPr>
          <p:nvPr>
            <p:ph type="title"/>
          </p:nvPr>
        </p:nvSpPr>
        <p:spPr/>
        <p:txBody>
          <a:bodyPr/>
          <a:lstStyle/>
          <a:p>
            <a:r>
              <a:rPr lang="en-US" dirty="0">
                <a:solidFill>
                  <a:schemeClr val="tx1"/>
                </a:solidFill>
              </a:rPr>
              <a:t>The Office of Disability Access</a:t>
            </a:r>
          </a:p>
        </p:txBody>
      </p:sp>
    </p:spTree>
    <p:extLst>
      <p:ext uri="{BB962C8B-B14F-4D97-AF65-F5344CB8AC3E}">
        <p14:creationId xmlns:p14="http://schemas.microsoft.com/office/powerpoint/2010/main" val="938530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BD35-9865-1C32-5A26-9608D92923B9}"/>
              </a:ext>
            </a:extLst>
          </p:cNvPr>
          <p:cNvSpPr>
            <a:spLocks noGrp="1"/>
          </p:cNvSpPr>
          <p:nvPr>
            <p:ph type="title"/>
          </p:nvPr>
        </p:nvSpPr>
        <p:spPr/>
        <p:txBody>
          <a:bodyPr/>
          <a:lstStyle/>
          <a:p>
            <a:r>
              <a:rPr lang="en-US" dirty="0">
                <a:solidFill>
                  <a:schemeClr val="tx1"/>
                </a:solidFill>
              </a:rPr>
              <a:t>New-ish Space!</a:t>
            </a:r>
          </a:p>
        </p:txBody>
      </p:sp>
      <p:sp>
        <p:nvSpPr>
          <p:cNvPr id="4" name="Content Placeholder 3">
            <a:extLst>
              <a:ext uri="{FF2B5EF4-FFF2-40B4-BE49-F238E27FC236}">
                <a16:creationId xmlns:a16="http://schemas.microsoft.com/office/drawing/2014/main" id="{6C28987F-05A1-ADA7-5233-4287E97C6706}"/>
              </a:ext>
            </a:extLst>
          </p:cNvPr>
          <p:cNvSpPr>
            <a:spLocks noGrp="1"/>
          </p:cNvSpPr>
          <p:nvPr>
            <p:ph idx="1"/>
          </p:nvPr>
        </p:nvSpPr>
        <p:spPr/>
        <p:txBody>
          <a:bodyPr/>
          <a:lstStyle/>
          <a:p>
            <a:r>
              <a:rPr lang="en-US" dirty="0">
                <a:solidFill>
                  <a:schemeClr val="tx1"/>
                </a:solidFill>
              </a:rPr>
              <a:t>Moved into our location in January 2024! </a:t>
            </a:r>
          </a:p>
          <a:p>
            <a:r>
              <a:rPr lang="en-US" dirty="0">
                <a:solidFill>
                  <a:schemeClr val="tx1"/>
                </a:solidFill>
              </a:rPr>
              <a:t>ODA Office Suite – Chestnut Hall, Room 102</a:t>
            </a:r>
          </a:p>
          <a:p>
            <a:r>
              <a:rPr lang="en-US" dirty="0">
                <a:solidFill>
                  <a:schemeClr val="tx1"/>
                </a:solidFill>
              </a:rPr>
              <a:t>ODA Testing Center – Chestnut Hall, Room 115</a:t>
            </a:r>
          </a:p>
          <a:p>
            <a:r>
              <a:rPr lang="en-US" dirty="0">
                <a:solidFill>
                  <a:schemeClr val="tx1"/>
                </a:solidFill>
              </a:rPr>
              <a:t>ODA Conference Room – Chestnut Hall, Room 160</a:t>
            </a:r>
          </a:p>
          <a:p>
            <a:endParaRPr lang="en-US" dirty="0">
              <a:solidFill>
                <a:schemeClr val="tx1"/>
              </a:solidFill>
            </a:endParaRPr>
          </a:p>
          <a:p>
            <a:r>
              <a:rPr lang="en-US" dirty="0">
                <a:solidFill>
                  <a:schemeClr val="tx1"/>
                </a:solidFill>
              </a:rPr>
              <a:t>We’d love to show you our space! Please call (940-565-4323) or email (</a:t>
            </a:r>
            <a:r>
              <a:rPr lang="en-US" dirty="0">
                <a:solidFill>
                  <a:schemeClr val="tx1"/>
                </a:solidFill>
                <a:hlinkClick r:id="rId3">
                  <a:extLst>
                    <a:ext uri="{A12FA001-AC4F-418D-AE19-62706E023703}">
                      <ahyp:hlinkClr xmlns:ahyp="http://schemas.microsoft.com/office/drawing/2018/hyperlinkcolor" val="tx"/>
                    </a:ext>
                  </a:extLst>
                </a:hlinkClick>
              </a:rPr>
              <a:t>disability@unt.edu</a:t>
            </a:r>
            <a:r>
              <a:rPr lang="en-US" dirty="0">
                <a:solidFill>
                  <a:schemeClr val="tx1"/>
                </a:solidFill>
              </a:rPr>
              <a:t>). </a:t>
            </a:r>
            <a:r>
              <a:rPr lang="en-US" dirty="0">
                <a:solidFill>
                  <a:schemeClr val="tx1"/>
                </a:solidFill>
                <a:sym typeface="Wingdings" panose="05000000000000000000" pitchFamily="2" charset="2"/>
              </a:rPr>
              <a:t> </a:t>
            </a:r>
            <a:endParaRPr lang="en-US" dirty="0">
              <a:solidFill>
                <a:schemeClr val="tx1"/>
              </a:solidFill>
            </a:endParaRPr>
          </a:p>
        </p:txBody>
      </p:sp>
    </p:spTree>
    <p:extLst>
      <p:ext uri="{BB962C8B-B14F-4D97-AF65-F5344CB8AC3E}">
        <p14:creationId xmlns:p14="http://schemas.microsoft.com/office/powerpoint/2010/main" val="344439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4114-9625-5D4F-DCDE-E7CB22CD8D3F}"/>
              </a:ext>
            </a:extLst>
          </p:cNvPr>
          <p:cNvSpPr>
            <a:spLocks noGrp="1"/>
          </p:cNvSpPr>
          <p:nvPr>
            <p:ph type="title"/>
          </p:nvPr>
        </p:nvSpPr>
        <p:spPr/>
        <p:txBody>
          <a:bodyPr/>
          <a:lstStyle/>
          <a:p>
            <a:r>
              <a:rPr lang="en-US" dirty="0">
                <a:solidFill>
                  <a:schemeClr val="tx1"/>
                </a:solidFill>
              </a:rPr>
              <a:t>Our Locations</a:t>
            </a:r>
          </a:p>
        </p:txBody>
      </p:sp>
      <p:sp>
        <p:nvSpPr>
          <p:cNvPr id="5" name="Content Placeholder 4">
            <a:extLst>
              <a:ext uri="{FF2B5EF4-FFF2-40B4-BE49-F238E27FC236}">
                <a16:creationId xmlns:a16="http://schemas.microsoft.com/office/drawing/2014/main" id="{0DFB8056-8B8B-DAC7-4A07-8820B781BCC7}"/>
              </a:ext>
            </a:extLst>
          </p:cNvPr>
          <p:cNvSpPr>
            <a:spLocks noGrp="1"/>
          </p:cNvSpPr>
          <p:nvPr>
            <p:ph sz="half" idx="1"/>
          </p:nvPr>
        </p:nvSpPr>
        <p:spPr>
          <a:xfrm>
            <a:off x="14712447" y="-465242"/>
            <a:ext cx="1065966" cy="1379643"/>
          </a:xfrm>
        </p:spPr>
        <p:txBody>
          <a:bodyPr/>
          <a:lstStyle/>
          <a:p>
            <a:endParaRPr lang="en-US" dirty="0"/>
          </a:p>
        </p:txBody>
      </p:sp>
      <p:pic>
        <p:nvPicPr>
          <p:cNvPr id="1027" name="736F3C0A-C8CC-4D4D-BC3F-DB730E693115" descr="ODA front doors in main office">
            <a:extLst>
              <a:ext uri="{FF2B5EF4-FFF2-40B4-BE49-F238E27FC236}">
                <a16:creationId xmlns:a16="http://schemas.microsoft.com/office/drawing/2014/main" id="{B2277B48-05D9-5DA8-BC45-CB64FA95E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580" y="2465328"/>
            <a:ext cx="2811948" cy="371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2743742B-FDD5-42C4-8BB5-927EC87E731C" descr="ODA signage behind the Testing Center front desk">
            <a:extLst>
              <a:ext uri="{FF2B5EF4-FFF2-40B4-BE49-F238E27FC236}">
                <a16:creationId xmlns:a16="http://schemas.microsoft.com/office/drawing/2014/main" id="{6E4A020C-6BD8-0A10-9EA4-8F2BDB145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4549" y="2465328"/>
            <a:ext cx="2973575" cy="371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19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B0D1-89EE-7682-9284-D7050B8F9251}"/>
              </a:ext>
            </a:extLst>
          </p:cNvPr>
          <p:cNvSpPr>
            <a:spLocks noGrp="1"/>
          </p:cNvSpPr>
          <p:nvPr>
            <p:ph type="title"/>
          </p:nvPr>
        </p:nvSpPr>
        <p:spPr/>
        <p:txBody>
          <a:bodyPr/>
          <a:lstStyle/>
          <a:p>
            <a:r>
              <a:rPr lang="en-US" dirty="0">
                <a:solidFill>
                  <a:schemeClr val="tx1"/>
                </a:solidFill>
              </a:rPr>
              <a:t>Division</a:t>
            </a:r>
          </a:p>
        </p:txBody>
      </p:sp>
      <p:sp>
        <p:nvSpPr>
          <p:cNvPr id="3" name="Content Placeholder 2">
            <a:extLst>
              <a:ext uri="{FF2B5EF4-FFF2-40B4-BE49-F238E27FC236}">
                <a16:creationId xmlns:a16="http://schemas.microsoft.com/office/drawing/2014/main" id="{6D8EC108-9CDC-E7C2-1800-B9CEDB017DA5}"/>
              </a:ext>
            </a:extLst>
          </p:cNvPr>
          <p:cNvSpPr>
            <a:spLocks noGrp="1"/>
          </p:cNvSpPr>
          <p:nvPr>
            <p:ph idx="1"/>
          </p:nvPr>
        </p:nvSpPr>
        <p:spPr/>
        <p:txBody>
          <a:bodyPr/>
          <a:lstStyle/>
          <a:p>
            <a:r>
              <a:rPr lang="en-US" dirty="0">
                <a:solidFill>
                  <a:schemeClr val="tx1"/>
                </a:solidFill>
              </a:rPr>
              <a:t>Division of Student Affairs: Senior Vice President Dr. Elizabeth With</a:t>
            </a:r>
          </a:p>
          <a:p>
            <a:r>
              <a:rPr lang="en-US" dirty="0">
                <a:solidFill>
                  <a:schemeClr val="tx1"/>
                </a:solidFill>
              </a:rPr>
              <a:t>AVP Health and Wellness: Assistant Vice President Laurie Klein</a:t>
            </a:r>
          </a:p>
        </p:txBody>
      </p:sp>
    </p:spTree>
    <p:extLst>
      <p:ext uri="{BB962C8B-B14F-4D97-AF65-F5344CB8AC3E}">
        <p14:creationId xmlns:p14="http://schemas.microsoft.com/office/powerpoint/2010/main" val="11035076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emplate>TM04033929[[fn=Slate]]</Template>
  <TotalTime>65</TotalTime>
  <Words>3057</Words>
  <Application>Microsoft Office PowerPoint</Application>
  <PresentationFormat>Widescreen</PresentationFormat>
  <Paragraphs>377</Paragraphs>
  <Slides>56</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Aptos</vt:lpstr>
      <vt:lpstr>Calisto MT</vt:lpstr>
      <vt:lpstr>Courier New</vt:lpstr>
      <vt:lpstr>Source Sans Pro</vt:lpstr>
      <vt:lpstr>Times New Roman</vt:lpstr>
      <vt:lpstr>Wingdings</vt:lpstr>
      <vt:lpstr>Wingdings 2</vt:lpstr>
      <vt:lpstr>Slate</vt:lpstr>
      <vt:lpstr>ODA Annual Town Hall  Fall 2025</vt:lpstr>
      <vt:lpstr>Welcome</vt:lpstr>
      <vt:lpstr>Agenda</vt:lpstr>
      <vt:lpstr>Town Hall Guidelines</vt:lpstr>
      <vt:lpstr>Objectives</vt:lpstr>
      <vt:lpstr>The Office of Disability Access</vt:lpstr>
      <vt:lpstr>New-ish Space!</vt:lpstr>
      <vt:lpstr>Our Locations</vt:lpstr>
      <vt:lpstr>Division</vt:lpstr>
      <vt:lpstr>Our Mission and Purpose</vt:lpstr>
      <vt:lpstr>WHAT WE DO (OUR ROLE)</vt:lpstr>
      <vt:lpstr>WHAT WE DO (continued)</vt:lpstr>
      <vt:lpstr>WHAT WE DO (continued - 3)</vt:lpstr>
      <vt:lpstr>Advisory Committees</vt:lpstr>
      <vt:lpstr>ODA Team</vt:lpstr>
      <vt:lpstr>OUR STAFF</vt:lpstr>
      <vt:lpstr>Service Areas</vt:lpstr>
      <vt:lpstr>Service Areas (continued)</vt:lpstr>
      <vt:lpstr>ODA Testing Center</vt:lpstr>
      <vt:lpstr>ODA Testing Center (continued)</vt:lpstr>
      <vt:lpstr>ODA Testing Center (continued – 2)</vt:lpstr>
      <vt:lpstr>ODA Testing Center (continued - 3)</vt:lpstr>
      <vt:lpstr>ODA Testing Center (continued – 4)</vt:lpstr>
      <vt:lpstr>Related ODA Services</vt:lpstr>
      <vt:lpstr>Staff ASL Interpreters</vt:lpstr>
      <vt:lpstr>Digital Accessibility Support</vt:lpstr>
      <vt:lpstr>Braille on-site support</vt:lpstr>
      <vt:lpstr>Assistive Technology Loan Program</vt:lpstr>
      <vt:lpstr>Universal Design Coaching</vt:lpstr>
      <vt:lpstr>Proactive Design</vt:lpstr>
      <vt:lpstr>Key Metrics</vt:lpstr>
      <vt:lpstr>Key Metrics (continued)</vt:lpstr>
      <vt:lpstr>The AIM Portal has a New Look!</vt:lpstr>
      <vt:lpstr>New Look – AIM v5</vt:lpstr>
      <vt:lpstr>AIM Features - Pilot</vt:lpstr>
      <vt:lpstr>ODA Website</vt:lpstr>
      <vt:lpstr>Resources on ODA Website for Faculty/Staff</vt:lpstr>
      <vt:lpstr>Resource Guide/Accommodations Explained</vt:lpstr>
      <vt:lpstr>Navigating Alternative Testing in AIM</vt:lpstr>
      <vt:lpstr>FAQ for Faculty</vt:lpstr>
      <vt:lpstr>Digital Accessibility Consultations</vt:lpstr>
      <vt:lpstr>Requesting Communication Access Services</vt:lpstr>
      <vt:lpstr>Faculty/Staff Live and Asynchronous Trainings</vt:lpstr>
      <vt:lpstr>Presentation Requests</vt:lpstr>
      <vt:lpstr>ODA Resources and News</vt:lpstr>
      <vt:lpstr>Recognition of Partnership</vt:lpstr>
      <vt:lpstr>Power of Partnership</vt:lpstr>
      <vt:lpstr>Campus Partners – A for Accessibility!</vt:lpstr>
      <vt:lpstr>Accommodations</vt:lpstr>
      <vt:lpstr>Reminder about Accommodations</vt:lpstr>
      <vt:lpstr>Accommodation Clarification</vt:lpstr>
      <vt:lpstr>Student Access Outside the Classroom</vt:lpstr>
      <vt:lpstr>Accessible Workplace</vt:lpstr>
      <vt:lpstr>Programs</vt:lpstr>
      <vt:lpstr>Thank you and Survey</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ODA Annual Town Hall  Fall 2024</dc:title>
  <dc:creator>Stone, Jessica</dc:creator>
  <cp:lastModifiedBy>Stone, Jessica</cp:lastModifiedBy>
  <cp:revision>1</cp:revision>
  <dcterms:created xsi:type="dcterms:W3CDTF">2024-08-12T02:58:13Z</dcterms:created>
  <dcterms:modified xsi:type="dcterms:W3CDTF">2025-08-13T15:26:01Z</dcterms:modified>
</cp:coreProperties>
</file>